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851648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Smart  Car  Parking       Management 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3400"/>
            <a:ext cx="3124200" cy="1752600"/>
          </a:xfrm>
        </p:spPr>
        <p:txBody>
          <a:bodyPr/>
          <a:lstStyle/>
          <a:p>
            <a:r>
              <a:rPr lang="en-US" dirty="0" smtClean="0"/>
              <a:t>Submitted to:</a:t>
            </a:r>
          </a:p>
          <a:p>
            <a:r>
              <a:rPr lang="en-US" dirty="0" smtClean="0"/>
              <a:t> Dr. </a:t>
            </a:r>
            <a:r>
              <a:rPr lang="en-US" dirty="0" err="1" smtClean="0"/>
              <a:t>Sonali</a:t>
            </a:r>
            <a:r>
              <a:rPr lang="en-US" dirty="0" smtClean="0"/>
              <a:t> Agarwal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67200" y="4401403"/>
            <a:ext cx="4346448" cy="1752600"/>
          </a:xfrm>
          <a:prstGeom prst="rect">
            <a:avLst/>
          </a:prstGeom>
        </p:spPr>
        <p:txBody>
          <a:bodyPr vert="horz" lIns="0" rIns="18288">
            <a:normAutofit fontScale="850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Navratna</a:t>
            </a:r>
            <a:r>
              <a:rPr lang="en-US" dirty="0" smtClean="0"/>
              <a:t> Sharma(iit2013148)</a:t>
            </a:r>
          </a:p>
          <a:p>
            <a:r>
              <a:rPr lang="en-US" dirty="0" smtClean="0"/>
              <a:t>Amit Khanna(iim2014004)</a:t>
            </a:r>
          </a:p>
          <a:p>
            <a:r>
              <a:rPr lang="en-US" dirty="0" smtClean="0"/>
              <a:t>Rakesh </a:t>
            </a:r>
            <a:r>
              <a:rPr lang="en-US" dirty="0" err="1" smtClean="0"/>
              <a:t>Ranjan</a:t>
            </a:r>
            <a:r>
              <a:rPr lang="en-US" dirty="0" smtClean="0"/>
              <a:t>(bim2014004)</a:t>
            </a:r>
          </a:p>
          <a:p>
            <a:r>
              <a:rPr lang="en-US" dirty="0" smtClean="0"/>
              <a:t>Vijay </a:t>
            </a:r>
            <a:r>
              <a:rPr lang="en-US" dirty="0" err="1" smtClean="0"/>
              <a:t>kumar</a:t>
            </a:r>
            <a:r>
              <a:rPr lang="en-US" dirty="0" smtClean="0"/>
              <a:t>(iit2014165)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Smart car parking not only saves time but also reduces carbon footprints by saving fuel energy.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Parking booking system can be developed so that pre-booking is available on relatable prices.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Also enhance to send more notification to user when enters in a shopping area or some busy streets.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Satellite navigation device so that user is aware of parking spaces available.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Smart cities of future have to adapt this technology.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Car parking using Internet of things.</a:t>
            </a:r>
          </a:p>
          <a:p>
            <a:r>
              <a:rPr lang="en-US" dirty="0" smtClean="0"/>
              <a:t>Helps find the user nearest available parking slot.</a:t>
            </a:r>
          </a:p>
          <a:p>
            <a:r>
              <a:rPr lang="en-US" dirty="0" smtClean="0"/>
              <a:t>Can be used on any smart device  as it is connected to cloud.</a:t>
            </a:r>
          </a:p>
          <a:p>
            <a:r>
              <a:rPr lang="en-US" dirty="0" smtClean="0"/>
              <a:t>Involves IR sensors which gives real time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Internet of things was first introduced in 1999.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connects all our surroundings things to a network.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Communication is with each other with less human involvement.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 embedded environment attached with sensors or made connected to network via wired or wireless connections.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IOT in smart car parking comprises of sensing, processing, and connectivity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Infrared  sensors detect the presence of car in the parking slot by transmitting and receiving signals on a frequent basis.</a:t>
            </a:r>
          </a:p>
          <a:p>
            <a:r>
              <a:rPr lang="en-US" dirty="0" smtClean="0"/>
              <a:t>After the detection the information is sent to cloud that the space is occupied and hence the parking slot is made-unavailable.</a:t>
            </a:r>
          </a:p>
          <a:p>
            <a:r>
              <a:rPr lang="en-US" dirty="0" smtClean="0"/>
              <a:t>Raspberry pi, the </a:t>
            </a:r>
            <a:r>
              <a:rPr lang="en-US" dirty="0" err="1" smtClean="0"/>
              <a:t>Arduino</a:t>
            </a:r>
            <a:r>
              <a:rPr lang="en-US" dirty="0" smtClean="0"/>
              <a:t> starts to give the status of the parking by taking the input form the IR sensors and giving it in digital signal form (either 0 or 1).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and </a:t>
            </a:r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Raspberry pi is a series of small single board computers.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Arduino </a:t>
            </a:r>
            <a:r>
              <a:rPr lang="en-US" dirty="0" smtClean="0"/>
              <a:t>board designs uses a variety of microprocessors and controllers.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Arduino can </a:t>
            </a:r>
            <a:r>
              <a:rPr lang="en-US" dirty="0" smtClean="0"/>
              <a:t>interact </a:t>
            </a:r>
            <a:r>
              <a:rPr lang="en-US" dirty="0" smtClean="0"/>
              <a:t>with buttons, LEDs, motors, speakers, GPS units, cameras, the internet, smartphones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7848600" cy="4724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All the components are connected accordingly and power supply is given to raspberry pi.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starts to give the status of the parking by taking the input form the IR sensors and giving it in digital signal form (either 0 or 1).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there is no car in parking slot, the interface will turn on the green light for that slot.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Similarly when a car arrives , the chain of input breaks and IR sensors give the direction to change the scenario.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78686"/>
            <a:ext cx="7772400" cy="5774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7848600" cy="588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427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Wingdings</vt:lpstr>
      <vt:lpstr>Wingdings 2</vt:lpstr>
      <vt:lpstr>Flow</vt:lpstr>
      <vt:lpstr>Smart  Car  Parking       Management  System</vt:lpstr>
      <vt:lpstr>Introduction</vt:lpstr>
      <vt:lpstr>Internet of Things</vt:lpstr>
      <vt:lpstr>Features of Project</vt:lpstr>
      <vt:lpstr>Raspberry pi and Arduino</vt:lpstr>
      <vt:lpstr>Flow Diagram</vt:lpstr>
      <vt:lpstr>Working</vt:lpstr>
      <vt:lpstr>PowerPoint Presentation</vt:lpstr>
      <vt:lpstr>PowerPoint Presentation</vt:lpstr>
      <vt:lpstr>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Car  Parking       Management  System</dc:title>
  <dc:creator>TAUSIF</dc:creator>
  <cp:lastModifiedBy>akashkannaujiya123@gmail.com</cp:lastModifiedBy>
  <cp:revision>10</cp:revision>
  <dcterms:created xsi:type="dcterms:W3CDTF">2006-08-16T00:00:00Z</dcterms:created>
  <dcterms:modified xsi:type="dcterms:W3CDTF">2017-11-21T05:51:11Z</dcterms:modified>
</cp:coreProperties>
</file>