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8534400" cy="1676400"/>
          </a:xfrm>
        </p:spPr>
        <p:txBody>
          <a:bodyPr>
            <a:normAutofit fontScale="90000"/>
          </a:bodyPr>
          <a:lstStyle/>
          <a:p>
            <a:pPr algn="l"/>
            <a:r>
              <a:rPr lang="en-US" dirty="0" smtClean="0"/>
              <a:t>SAMPLE JOB FOR COLLABRATION</a:t>
            </a:r>
            <a:br>
              <a:rPr lang="en-US" dirty="0" smtClean="0"/>
            </a:br>
            <a:r>
              <a:rPr lang="en-US" sz="2000" dirty="0" smtClean="0"/>
              <a:t>1)  New repository creation by </a:t>
            </a:r>
            <a:r>
              <a:rPr lang="en-US" sz="2000" dirty="0" err="1" smtClean="0"/>
              <a:t>givin</a:t>
            </a:r>
            <a:r>
              <a:rPr lang="en-US" sz="2000" dirty="0" smtClean="0"/>
              <a:t> file name..</a:t>
            </a:r>
            <a:br>
              <a:rPr lang="en-US" sz="2000" dirty="0" smtClean="0"/>
            </a:br>
            <a:r>
              <a:rPr lang="en-US" sz="2000" dirty="0" smtClean="0"/>
              <a:t>2)  </a:t>
            </a:r>
            <a:r>
              <a:rPr lang="en-US" sz="2000" dirty="0" err="1" smtClean="0"/>
              <a:t>Afters</a:t>
            </a:r>
            <a:r>
              <a:rPr lang="en-US" sz="2000" dirty="0" smtClean="0"/>
              <a:t> words  select required fields  like –</a:t>
            </a:r>
            <a:r>
              <a:rPr lang="en-US" sz="2000" dirty="0" err="1" smtClean="0"/>
              <a:t>publi</a:t>
            </a:r>
            <a:r>
              <a:rPr lang="en-US" sz="2000" dirty="0" smtClean="0"/>
              <a:t> –Read file after selecting these fields </a:t>
            </a:r>
            <a:br>
              <a:rPr lang="en-US" sz="2000" dirty="0" smtClean="0"/>
            </a:br>
            <a:r>
              <a:rPr lang="en-US" sz="2000" dirty="0" smtClean="0"/>
              <a:t>3) </a:t>
            </a:r>
            <a:r>
              <a:rPr lang="en-US" sz="2000" dirty="0" err="1" smtClean="0"/>
              <a:t>Finall</a:t>
            </a:r>
            <a:r>
              <a:rPr lang="en-US" sz="2000" dirty="0" smtClean="0"/>
              <a:t> select the field create repository</a:t>
            </a:r>
            <a:r>
              <a:rPr lang="en-US" dirty="0" smtClean="0"/>
              <a:t/>
            </a:r>
            <a:br>
              <a:rPr lang="en-US" dirty="0" smtClean="0"/>
            </a:br>
            <a:r>
              <a:rPr lang="en-US" dirty="0" smtClean="0"/>
              <a:t/>
            </a:r>
            <a:br>
              <a:rPr lang="en-US" dirty="0" smtClean="0"/>
            </a:br>
            <a:endParaRPr lang="en-US" dirty="0"/>
          </a:p>
        </p:txBody>
      </p:sp>
      <p:pic>
        <p:nvPicPr>
          <p:cNvPr id="1026" name="Picture 2" descr="C:\Users\SAMSUNG\Desktop\job 7.jpg"/>
          <p:cNvPicPr>
            <a:picLocks noGrp="1" noChangeAspect="1" noChangeArrowheads="1"/>
          </p:cNvPicPr>
          <p:nvPr>
            <p:ph idx="1"/>
          </p:nvPr>
        </p:nvPicPr>
        <p:blipFill>
          <a:blip r:embed="rId2"/>
          <a:srcRect/>
          <a:stretch>
            <a:fillRect/>
          </a:stretch>
        </p:blipFill>
        <p:spPr bwMode="auto">
          <a:xfrm>
            <a:off x="457200" y="1828800"/>
            <a:ext cx="8153400" cy="428960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t>Raised  review requested  for review the project and waiting for response from reviewers….</a:t>
            </a:r>
            <a:endParaRPr lang="en-US" sz="2400" dirty="0"/>
          </a:p>
        </p:txBody>
      </p:sp>
      <p:pic>
        <p:nvPicPr>
          <p:cNvPr id="10242" name="Picture 2" descr="C:\Users\SAMSUNG\Desktop\job 13.jpg"/>
          <p:cNvPicPr>
            <a:picLocks noGrp="1" noChangeAspect="1" noChangeArrowheads="1"/>
          </p:cNvPicPr>
          <p:nvPr>
            <p:ph idx="1"/>
          </p:nvPr>
        </p:nvPicPr>
        <p:blipFill>
          <a:blip r:embed="rId2"/>
          <a:srcRect/>
          <a:stretch>
            <a:fillRect/>
          </a:stretch>
        </p:blipFill>
        <p:spPr bwMode="auto">
          <a:xfrm>
            <a:off x="457200" y="1906664"/>
            <a:ext cx="8229600" cy="495133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created</a:t>
            </a:r>
            <a:endParaRPr lang="en-US" dirty="0"/>
          </a:p>
        </p:txBody>
      </p:sp>
      <p:pic>
        <p:nvPicPr>
          <p:cNvPr id="2050" name="Picture 2" descr="C:\Users\SAMSUNG\Desktop\opq 3job.jpg"/>
          <p:cNvPicPr>
            <a:picLocks noGrp="1" noChangeAspect="1" noChangeArrowheads="1"/>
          </p:cNvPicPr>
          <p:nvPr>
            <p:ph idx="1"/>
          </p:nvPr>
        </p:nvPicPr>
        <p:blipFill>
          <a:blip r:embed="rId2"/>
          <a:srcRect/>
          <a:stretch>
            <a:fillRect/>
          </a:stretch>
        </p:blipFill>
        <p:spPr bwMode="auto">
          <a:xfrm>
            <a:off x="457200" y="1985286"/>
            <a:ext cx="8229600" cy="375579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pPr algn="l"/>
            <a:r>
              <a:rPr lang="en-US" sz="2400" dirty="0" smtClean="0"/>
              <a:t>1) Step for adding </a:t>
            </a:r>
            <a:r>
              <a:rPr lang="en-US" sz="2400" dirty="0" err="1" smtClean="0"/>
              <a:t>collabroters</a:t>
            </a:r>
            <a:r>
              <a:rPr lang="en-US" sz="2400" dirty="0" smtClean="0"/>
              <a:t/>
            </a:r>
            <a:br>
              <a:rPr lang="en-US" sz="2400" dirty="0" smtClean="0"/>
            </a:br>
            <a:r>
              <a:rPr lang="en-US" sz="2400" dirty="0" smtClean="0"/>
              <a:t>2)  After selecting project it enters inside to the project</a:t>
            </a:r>
            <a:br>
              <a:rPr lang="en-US" sz="2400" dirty="0" smtClean="0"/>
            </a:br>
            <a:r>
              <a:rPr lang="en-US" sz="2400" dirty="0" smtClean="0"/>
              <a:t>3)  After entering  select  setting option in the dashboard </a:t>
            </a:r>
            <a:br>
              <a:rPr lang="en-US" sz="2400" dirty="0" smtClean="0"/>
            </a:br>
            <a:r>
              <a:rPr lang="en-US" sz="2400" dirty="0" smtClean="0"/>
              <a:t>4)  after entering option will find like </a:t>
            </a:r>
            <a:r>
              <a:rPr lang="en-US" sz="2400" dirty="0" err="1" smtClean="0"/>
              <a:t>collaboraters</a:t>
            </a:r>
            <a:r>
              <a:rPr lang="en-US" sz="2400" dirty="0" smtClean="0"/>
              <a:t> click on that </a:t>
            </a:r>
            <a:endParaRPr lang="en-US" sz="2400" dirty="0"/>
          </a:p>
        </p:txBody>
      </p:sp>
      <p:pic>
        <p:nvPicPr>
          <p:cNvPr id="3074" name="Picture 2" descr="C:\Users\SAMSUNG\Desktop\opq job2.jpg"/>
          <p:cNvPicPr>
            <a:picLocks noGrp="1" noChangeAspect="1" noChangeArrowheads="1"/>
          </p:cNvPicPr>
          <p:nvPr>
            <p:ph idx="1"/>
          </p:nvPr>
        </p:nvPicPr>
        <p:blipFill>
          <a:blip r:embed="rId2"/>
          <a:srcRect/>
          <a:stretch>
            <a:fillRect/>
          </a:stretch>
        </p:blipFill>
        <p:spPr bwMode="auto">
          <a:xfrm>
            <a:off x="457200" y="1808807"/>
            <a:ext cx="8229600" cy="410874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000" dirty="0" smtClean="0"/>
              <a:t>1) After entering in that  option will </a:t>
            </a:r>
            <a:r>
              <a:rPr lang="en-US" sz="2000" dirty="0" err="1" smtClean="0"/>
              <a:t>shonw</a:t>
            </a:r>
            <a:r>
              <a:rPr lang="en-US" sz="2000" dirty="0" smtClean="0"/>
              <a:t> like add </a:t>
            </a:r>
            <a:r>
              <a:rPr lang="en-US" sz="2000" dirty="0" err="1" smtClean="0"/>
              <a:t>collaboraters</a:t>
            </a:r>
            <a:r>
              <a:rPr lang="en-US" sz="2000" dirty="0" smtClean="0"/>
              <a:t> to QA</a:t>
            </a:r>
            <a:br>
              <a:rPr lang="en-US" sz="2000" dirty="0" smtClean="0"/>
            </a:br>
            <a:r>
              <a:rPr lang="en-US" sz="2000" dirty="0" smtClean="0"/>
              <a:t>2)  Then goes on adding the people from their specified ID like </a:t>
            </a:r>
            <a:r>
              <a:rPr lang="en-US" sz="2000" dirty="0" err="1" smtClean="0"/>
              <a:t>gmail</a:t>
            </a:r>
            <a:r>
              <a:rPr lang="en-US" sz="2000" dirty="0" smtClean="0"/>
              <a:t>, or </a:t>
            </a:r>
            <a:r>
              <a:rPr lang="en-US" sz="2000" dirty="0" err="1" smtClean="0"/>
              <a:t>github</a:t>
            </a:r>
            <a:r>
              <a:rPr lang="en-US" sz="2000" dirty="0" smtClean="0"/>
              <a:t>       account   id</a:t>
            </a:r>
            <a:br>
              <a:rPr lang="en-US" sz="2000" dirty="0" smtClean="0"/>
            </a:br>
            <a:r>
              <a:rPr lang="en-US" sz="2000" dirty="0" smtClean="0"/>
              <a:t>3) Sent invitations to those added  people..</a:t>
            </a:r>
            <a:endParaRPr lang="en-US" sz="2000" dirty="0"/>
          </a:p>
        </p:txBody>
      </p:sp>
      <p:pic>
        <p:nvPicPr>
          <p:cNvPr id="4098" name="Picture 2" descr="C:\Users\SAMSUNG\Desktop\jobn4.jpg"/>
          <p:cNvPicPr>
            <a:picLocks noGrp="1" noChangeAspect="1" noChangeArrowheads="1"/>
          </p:cNvPicPr>
          <p:nvPr>
            <p:ph idx="1"/>
          </p:nvPr>
        </p:nvPicPr>
        <p:blipFill>
          <a:blip r:embed="rId2"/>
          <a:srcRect/>
          <a:stretch>
            <a:fillRect/>
          </a:stretch>
        </p:blipFill>
        <p:spPr bwMode="auto">
          <a:xfrm>
            <a:off x="457200" y="1981200"/>
            <a:ext cx="8229600" cy="399340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t>1) Below  image will show  2persons </a:t>
            </a:r>
            <a:r>
              <a:rPr lang="en-US" sz="2400" dirty="0" err="1" smtClean="0"/>
              <a:t>collabrated</a:t>
            </a:r>
            <a:r>
              <a:rPr lang="en-US" sz="2400" dirty="0" smtClean="0"/>
              <a:t> , 1 person pending invitation at direct </a:t>
            </a:r>
            <a:r>
              <a:rPr lang="en-US" sz="2400" dirty="0" err="1" smtClean="0"/>
              <a:t>acces</a:t>
            </a:r>
            <a:r>
              <a:rPr lang="en-US" sz="2400" dirty="0" smtClean="0"/>
              <a:t> box will show </a:t>
            </a:r>
            <a:r>
              <a:rPr lang="en-US" sz="2400" dirty="0" err="1" smtClean="0"/>
              <a:t>clearley</a:t>
            </a:r>
            <a:endParaRPr lang="en-US" sz="2400" dirty="0"/>
          </a:p>
        </p:txBody>
      </p:sp>
      <p:pic>
        <p:nvPicPr>
          <p:cNvPr id="5122" name="Picture 2" descr="C:\Users\SAMSUNG\Desktop\job5.jpg"/>
          <p:cNvPicPr>
            <a:picLocks noGrp="1" noChangeAspect="1" noChangeArrowheads="1"/>
          </p:cNvPicPr>
          <p:nvPr>
            <p:ph idx="1"/>
          </p:nvPr>
        </p:nvPicPr>
        <p:blipFill>
          <a:blip r:embed="rId2"/>
          <a:srcRect/>
          <a:stretch>
            <a:fillRect/>
          </a:stretch>
        </p:blipFill>
        <p:spPr bwMode="auto">
          <a:xfrm>
            <a:off x="457200" y="1295400"/>
            <a:ext cx="8229600" cy="465122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t>1) Below image will show </a:t>
            </a:r>
            <a:r>
              <a:rPr lang="en-US" sz="2400" dirty="0" err="1" smtClean="0"/>
              <a:t>collabrated</a:t>
            </a:r>
            <a:r>
              <a:rPr lang="en-US" sz="2400" dirty="0" smtClean="0"/>
              <a:t>  persons </a:t>
            </a:r>
            <a:br>
              <a:rPr lang="en-US" sz="2400" dirty="0" smtClean="0"/>
            </a:br>
            <a:r>
              <a:rPr lang="en-US" sz="2400" dirty="0" smtClean="0"/>
              <a:t>2) No of persons -2 </a:t>
            </a:r>
            <a:r>
              <a:rPr lang="en-US" sz="2400" dirty="0" err="1" smtClean="0"/>
              <a:t>collabrated</a:t>
            </a:r>
            <a:endParaRPr lang="en-US" sz="2400" dirty="0"/>
          </a:p>
        </p:txBody>
      </p:sp>
      <p:pic>
        <p:nvPicPr>
          <p:cNvPr id="6146" name="Picture 2" descr="C:\Users\SAMSUNG\Desktop\job 5.jpg"/>
          <p:cNvPicPr>
            <a:picLocks noGrp="1" noChangeAspect="1" noChangeArrowheads="1"/>
          </p:cNvPicPr>
          <p:nvPr>
            <p:ph idx="1"/>
          </p:nvPr>
        </p:nvPicPr>
        <p:blipFill>
          <a:blip r:embed="rId2"/>
          <a:srcRect/>
          <a:stretch>
            <a:fillRect/>
          </a:stretch>
        </p:blipFill>
        <p:spPr bwMode="auto">
          <a:xfrm>
            <a:off x="457200" y="1955495"/>
            <a:ext cx="8229600" cy="459770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t>1) Created pull request  for project review  by the </a:t>
            </a:r>
            <a:r>
              <a:rPr lang="en-US" sz="2400" dirty="0" err="1" smtClean="0"/>
              <a:t>collabrated</a:t>
            </a:r>
            <a:r>
              <a:rPr lang="en-US" sz="2400" dirty="0" smtClean="0"/>
              <a:t> persons  clearly it will shows in the below image..</a:t>
            </a:r>
            <a:endParaRPr lang="en-US" sz="2400" dirty="0"/>
          </a:p>
        </p:txBody>
      </p:sp>
      <p:pic>
        <p:nvPicPr>
          <p:cNvPr id="7170" name="Picture 2" descr="C:\Users\SAMSUNG\Desktop\job 8.jpg"/>
          <p:cNvPicPr>
            <a:picLocks noGrp="1" noChangeAspect="1" noChangeArrowheads="1"/>
          </p:cNvPicPr>
          <p:nvPr>
            <p:ph idx="1"/>
          </p:nvPr>
        </p:nvPicPr>
        <p:blipFill>
          <a:blip r:embed="rId2"/>
          <a:srcRect/>
          <a:stretch>
            <a:fillRect/>
          </a:stretch>
        </p:blipFill>
        <p:spPr bwMode="auto">
          <a:xfrm>
            <a:off x="457200" y="1742500"/>
            <a:ext cx="8229600" cy="424136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t>Adding some message in description  to create request </a:t>
            </a:r>
            <a:r>
              <a:rPr lang="en-US" sz="2400" dirty="0" err="1" smtClean="0"/>
              <a:t>wth</a:t>
            </a:r>
            <a:r>
              <a:rPr lang="en-US" sz="2400" dirty="0" smtClean="0"/>
              <a:t> adding new branch .. Below image shown clearly</a:t>
            </a:r>
            <a:endParaRPr lang="en-US" sz="2400" dirty="0"/>
          </a:p>
        </p:txBody>
      </p:sp>
      <p:pic>
        <p:nvPicPr>
          <p:cNvPr id="8194" name="Picture 2" descr="C:\Users\SAMSUNG\Desktop\job10.jpg"/>
          <p:cNvPicPr>
            <a:picLocks noGrp="1" noChangeAspect="1" noChangeArrowheads="1"/>
          </p:cNvPicPr>
          <p:nvPr>
            <p:ph idx="1"/>
          </p:nvPr>
        </p:nvPicPr>
        <p:blipFill>
          <a:blip r:embed="rId2"/>
          <a:srcRect/>
          <a:stretch>
            <a:fillRect/>
          </a:stretch>
        </p:blipFill>
        <p:spPr bwMode="auto">
          <a:xfrm>
            <a:off x="457200" y="1738023"/>
            <a:ext cx="8229600" cy="425031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t>Created  and sent pull request  by adding </a:t>
            </a:r>
            <a:r>
              <a:rPr lang="en-US" sz="2400" dirty="0" err="1" smtClean="0"/>
              <a:t>collabraters</a:t>
            </a:r>
            <a:r>
              <a:rPr lang="en-US" sz="2400" dirty="0" smtClean="0"/>
              <a:t> for review the project</a:t>
            </a:r>
            <a:endParaRPr lang="en-US" sz="2400" dirty="0"/>
          </a:p>
        </p:txBody>
      </p:sp>
      <p:pic>
        <p:nvPicPr>
          <p:cNvPr id="9218" name="Picture 2" descr="C:\Users\SAMSUNG\Desktop\job12.jpg"/>
          <p:cNvPicPr>
            <a:picLocks noGrp="1" noChangeAspect="1" noChangeArrowheads="1"/>
          </p:cNvPicPr>
          <p:nvPr>
            <p:ph idx="1"/>
          </p:nvPr>
        </p:nvPicPr>
        <p:blipFill>
          <a:blip r:embed="rId2"/>
          <a:srcRect/>
          <a:stretch>
            <a:fillRect/>
          </a:stretch>
        </p:blipFill>
        <p:spPr bwMode="auto">
          <a:xfrm>
            <a:off x="457200" y="1894304"/>
            <a:ext cx="8229600" cy="496369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118</Words>
  <Application>Microsoft Office PowerPoint</Application>
  <PresentationFormat>On-screen Show (4:3)</PresentationFormat>
  <Paragraphs>10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SAMPLE JOB FOR COLLABRATION 1)  New repository creation by givin file name.. 2)  Afters words  select required fields  like –publi –Read file after selecting these fields  3) Finall select the field create repository  </vt:lpstr>
      <vt:lpstr>Project created</vt:lpstr>
      <vt:lpstr>1) Step for adding collabroters 2)  After selecting project it enters inside to the project 3)  After entering  select  setting option in the dashboard  4)  after entering option will find like collaboraters click on that </vt:lpstr>
      <vt:lpstr>1) After entering in that  option will shonw like add collaboraters to QA 2)  Then goes on adding the people from their specified ID like gmail, or github       account   id 3) Sent invitations to those added  people..</vt:lpstr>
      <vt:lpstr>1) Below  image will show  2persons collabrated , 1 person pending invitation at direct acces box will show clearley</vt:lpstr>
      <vt:lpstr>1) Below image will show collabrated  persons  2) No of persons -2 collabrated</vt:lpstr>
      <vt:lpstr>1) Created pull request  for project review  by the collabrated persons  clearly it will shows in the below image..</vt:lpstr>
      <vt:lpstr>Adding some message in description  to create request wth adding new branch .. Below image shown clearly</vt:lpstr>
      <vt:lpstr>Created  and sent pull request  by adding collabraters for review the project</vt:lpstr>
      <vt:lpstr>Raised  review requested  for review the project and waiting for response from reviewers….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OPQ –BATCH 3 QA</dc:title>
  <dc:creator>SAMSUNG</dc:creator>
  <cp:lastModifiedBy>rakesh</cp:lastModifiedBy>
  <cp:revision>20</cp:revision>
  <dcterms:created xsi:type="dcterms:W3CDTF">2006-08-16T00:00:00Z</dcterms:created>
  <dcterms:modified xsi:type="dcterms:W3CDTF">2024-11-07T09:49:51Z</dcterms:modified>
</cp:coreProperties>
</file>