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jIwK34cAeeg1pb8F1w1KChJrn4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2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Reopened Tickets</c:v>
                </c:pt>
              </c:strCache>
            </c:strRef>
          </c:tx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8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Ticket Resolution Time</c:v>
                </c:pt>
              </c:strCache>
            </c:strRef>
          </c:tx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7</c:v>
                </c:pt>
                <c:pt idx="1">
                  <c:v>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Response time</c:v>
                </c:pt>
              </c:strCache>
            </c:strRef>
          </c:tx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  <c:pt idx="0">
                  <c:v>8</c:v>
                </c:pt>
                <c:pt idx="1">
                  <c:v>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ownership</c:v>
                </c:pt>
              </c:strCache>
            </c:strRef>
          </c:tx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Sheet1!$E$2:$E$3</c:f>
              <c:numCache>
                <c:formatCode>General</c:formatCode>
                <c:ptCount val="2"/>
                <c:pt idx="0">
                  <c:v>7</c:v>
                </c:pt>
                <c:pt idx="1">
                  <c:v>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Week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Score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Reopened Tickets</c:v>
                </c:pt>
              </c:strCache>
            </c:strRef>
          </c:tx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9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Ticket Resolution Time</c:v>
                </c:pt>
              </c:strCache>
            </c:strRef>
          </c:tx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8</c:v>
                </c:pt>
                <c:pt idx="1">
                  <c:v>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Response time</c:v>
                </c:pt>
              </c:strCache>
            </c:strRef>
          </c:tx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  <c:pt idx="0">
                  <c:v>9</c:v>
                </c:pt>
                <c:pt idx="1">
                  <c:v>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ownership</c:v>
                </c:pt>
              </c:strCache>
            </c:strRef>
          </c:tx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Sheet1!$E$2:$E$3</c:f>
              <c:numCache>
                <c:formatCode>General</c:formatCode>
                <c:ptCount val="2"/>
                <c:pt idx="0">
                  <c:v>7</c:v>
                </c:pt>
                <c:pt idx="1">
                  <c:v>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Week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Score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Reopened Tickets</c:v>
                </c:pt>
              </c:strCache>
            </c:strRef>
          </c:tx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9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Ticket Resolution Time</c:v>
                </c:pt>
              </c:strCache>
            </c:strRef>
          </c:tx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8</c:v>
                </c:pt>
                <c:pt idx="1">
                  <c:v>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Response time</c:v>
                </c:pt>
              </c:strCache>
            </c:strRef>
          </c:tx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  <c:pt idx="0">
                  <c:v>9</c:v>
                </c:pt>
                <c:pt idx="1">
                  <c:v>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ownership</c:v>
                </c:pt>
              </c:strCache>
            </c:strRef>
          </c:tx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Sheet1!$E$2:$E$3</c:f>
              <c:numCache>
                <c:formatCode>General</c:formatCode>
                <c:ptCount val="2"/>
                <c:pt idx="0">
                  <c:v>7</c:v>
                </c:pt>
                <c:pt idx="1">
                  <c:v>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Week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Score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Overall_dev_wt_weekly_performance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</c:v>
                </c:pt>
              </c:strCache>
            </c:strRef>
          </c:tx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7.4</c:v>
                </c:pt>
                <c:pt idx="1">
                  <c:v>7.4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</c:v>
                </c:pt>
              </c:strCache>
            </c:strRef>
          </c:tx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8.1</c:v>
                </c:pt>
                <c:pt idx="1">
                  <c:v>8.1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6</c:v>
                </c:pt>
              </c:strCache>
            </c:strRef>
          </c:tx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  <c:pt idx="0">
                  <c:v>8.1</c:v>
                </c:pt>
                <c:pt idx="1">
                  <c:v>8.1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Week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10.0"/>
          <c:min val="0.0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Score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22"/>
          <p:cNvGrpSpPr/>
          <p:nvPr/>
        </p:nvGrpSpPr>
        <p:grpSpPr>
          <a:xfrm>
            <a:off x="0" y="4960664"/>
            <a:ext cx="12192000" cy="1909138"/>
            <a:chOff x="0" y="4948862"/>
            <a:chExt cx="12192000" cy="1909138"/>
          </a:xfrm>
        </p:grpSpPr>
        <p:sp>
          <p:nvSpPr>
            <p:cNvPr id="19" name="Google Shape;19;p22"/>
            <p:cNvSpPr/>
            <p:nvPr/>
          </p:nvSpPr>
          <p:spPr>
            <a:xfrm>
              <a:off x="0" y="4948862"/>
              <a:ext cx="12192000" cy="1909138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2"/>
            <p:cNvSpPr/>
            <p:nvPr/>
          </p:nvSpPr>
          <p:spPr>
            <a:xfrm>
              <a:off x="0" y="5563852"/>
              <a:ext cx="12192000" cy="1294147"/>
            </a:xfrm>
            <a:custGeom>
              <a:rect b="b" l="l" r="r" t="t"/>
              <a:pathLst>
                <a:path extrusionOk="0" h="1909138" w="12192000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9411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" name="Google Shape;2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26105" y="182873"/>
            <a:ext cx="2598917" cy="3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2"/>
          <p:cNvSpPr/>
          <p:nvPr/>
        </p:nvSpPr>
        <p:spPr>
          <a:xfrm>
            <a:off x="-9236" y="-9236"/>
            <a:ext cx="8783781" cy="665018"/>
          </a:xfrm>
          <a:prstGeom prst="rect">
            <a:avLst/>
          </a:prstGeom>
          <a:gradFill>
            <a:gsLst>
              <a:gs pos="0">
                <a:srgbClr val="213F76"/>
              </a:gs>
              <a:gs pos="50000">
                <a:srgbClr val="2F5CAB"/>
              </a:gs>
              <a:gs pos="100000">
                <a:srgbClr val="3A6FCD"/>
              </a:gs>
            </a:gsLst>
            <a:lin ang="3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2"/>
          <p:cNvSpPr/>
          <p:nvPr/>
        </p:nvSpPr>
        <p:spPr>
          <a:xfrm>
            <a:off x="8766035" y="-9236"/>
            <a:ext cx="403893" cy="665018"/>
          </a:xfrm>
          <a:prstGeom prst="rtTriangle">
            <a:avLst/>
          </a:prstGeom>
          <a:solidFill>
            <a:srgbClr val="386C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factory, city, night&#10;&#10;Description automatically generated" id="86" name="Google Shape;86;p1"/>
          <p:cNvPicPr preferRelativeResize="0"/>
          <p:nvPr/>
        </p:nvPicPr>
        <p:blipFill rotWithShape="1">
          <a:blip r:embed="rId3">
            <a:alphaModFix/>
          </a:blip>
          <a:srcRect b="15736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20A20">
                  <a:alpha val="73333"/>
                </a:srgbClr>
              </a:gs>
              <a:gs pos="54000">
                <a:srgbClr val="012955">
                  <a:alpha val="93333"/>
                </a:srgbClr>
              </a:gs>
              <a:gs pos="100000">
                <a:srgbClr val="020A20">
                  <a:alpha val="8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flipH="1" rot="9014207">
            <a:off x="6191786" y="3778724"/>
            <a:ext cx="7494832" cy="4029981"/>
          </a:xfrm>
          <a:custGeom>
            <a:rect b="b" l="l" r="r" t="t"/>
            <a:pathLst>
              <a:path extrusionOk="0" h="4029981" w="7494832">
                <a:moveTo>
                  <a:pt x="7494832" y="4029981"/>
                </a:moveTo>
                <a:lnTo>
                  <a:pt x="5190275" y="0"/>
                </a:lnTo>
                <a:lnTo>
                  <a:pt x="5127095" y="0"/>
                </a:lnTo>
                <a:lnTo>
                  <a:pt x="564522" y="2609122"/>
                </a:lnTo>
                <a:lnTo>
                  <a:pt x="0" y="4029981"/>
                </a:lnTo>
                <a:close/>
              </a:path>
            </a:pathLst>
          </a:custGeom>
          <a:gradFill>
            <a:gsLst>
              <a:gs pos="0">
                <a:srgbClr val="4668C7">
                  <a:alpha val="68235"/>
                </a:srgbClr>
              </a:gs>
              <a:gs pos="100000">
                <a:srgbClr val="4668C7">
                  <a:alpha val="0"/>
                </a:srgbClr>
              </a:gs>
            </a:gsLst>
            <a:lin ang="10800000" scaled="0"/>
          </a:gradFill>
          <a:ln>
            <a:noFill/>
          </a:ln>
          <a:effectLst>
            <a:outerShdw blurRad="508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 rot="-5400000">
            <a:off x="-383573" y="4839813"/>
            <a:ext cx="2401760" cy="1634614"/>
            <a:chOff x="1847850" y="-1981200"/>
            <a:chExt cx="1550670" cy="1055370"/>
          </a:xfrm>
        </p:grpSpPr>
        <p:grpSp>
          <p:nvGrpSpPr>
            <p:cNvPr id="90" name="Google Shape;90;p1"/>
            <p:cNvGrpSpPr/>
            <p:nvPr/>
          </p:nvGrpSpPr>
          <p:grpSpPr>
            <a:xfrm>
              <a:off x="1847850" y="-1981200"/>
              <a:ext cx="1550670" cy="95250"/>
              <a:chOff x="1847850" y="-1981200"/>
              <a:chExt cx="1550670" cy="95250"/>
            </a:xfrm>
          </p:grpSpPr>
          <p:sp>
            <p:nvSpPr>
              <p:cNvPr id="91" name="Google Shape;91;p1"/>
              <p:cNvSpPr/>
              <p:nvPr/>
            </p:nvSpPr>
            <p:spPr>
              <a:xfrm>
                <a:off x="1847850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1993392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2138934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2284476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2430018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2575560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2721102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2866644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3012186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3157728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3303270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" name="Google Shape;102;p1"/>
            <p:cNvGrpSpPr/>
            <p:nvPr/>
          </p:nvGrpSpPr>
          <p:grpSpPr>
            <a:xfrm>
              <a:off x="1847850" y="-1821180"/>
              <a:ext cx="1405128" cy="95250"/>
              <a:chOff x="1847850" y="-1981200"/>
              <a:chExt cx="1405128" cy="95250"/>
            </a:xfrm>
          </p:grpSpPr>
          <p:sp>
            <p:nvSpPr>
              <p:cNvPr id="103" name="Google Shape;103;p1"/>
              <p:cNvSpPr/>
              <p:nvPr/>
            </p:nvSpPr>
            <p:spPr>
              <a:xfrm>
                <a:off x="1847850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1993392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2138934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2284476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2430018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2575560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2721102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>
                <a:off x="2866644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>
                <a:off x="3012186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3157728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" name="Google Shape;113;p1"/>
            <p:cNvGrpSpPr/>
            <p:nvPr/>
          </p:nvGrpSpPr>
          <p:grpSpPr>
            <a:xfrm>
              <a:off x="1847850" y="-1661160"/>
              <a:ext cx="1259586" cy="95250"/>
              <a:chOff x="1847850" y="-1981200"/>
              <a:chExt cx="1259586" cy="95250"/>
            </a:xfrm>
          </p:grpSpPr>
          <p:sp>
            <p:nvSpPr>
              <p:cNvPr id="114" name="Google Shape;114;p1"/>
              <p:cNvSpPr/>
              <p:nvPr/>
            </p:nvSpPr>
            <p:spPr>
              <a:xfrm>
                <a:off x="1847850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"/>
              <p:cNvSpPr/>
              <p:nvPr/>
            </p:nvSpPr>
            <p:spPr>
              <a:xfrm>
                <a:off x="1993392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>
                <a:off x="2138934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2284476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2430018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>
                <a:off x="2575560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>
                <a:off x="2721102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>
                <a:off x="2866644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3012186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" name="Google Shape;123;p1"/>
            <p:cNvGrpSpPr/>
            <p:nvPr/>
          </p:nvGrpSpPr>
          <p:grpSpPr>
            <a:xfrm>
              <a:off x="1847850" y="-1501140"/>
              <a:ext cx="1114044" cy="95250"/>
              <a:chOff x="1847850" y="-1981200"/>
              <a:chExt cx="1114044" cy="95250"/>
            </a:xfrm>
          </p:grpSpPr>
          <p:sp>
            <p:nvSpPr>
              <p:cNvPr id="124" name="Google Shape;124;p1"/>
              <p:cNvSpPr/>
              <p:nvPr/>
            </p:nvSpPr>
            <p:spPr>
              <a:xfrm>
                <a:off x="1847850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1993392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"/>
              <p:cNvSpPr/>
              <p:nvPr/>
            </p:nvSpPr>
            <p:spPr>
              <a:xfrm>
                <a:off x="2138934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>
                <a:off x="2284476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2430018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2575560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2721102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"/>
              <p:cNvSpPr/>
              <p:nvPr/>
            </p:nvSpPr>
            <p:spPr>
              <a:xfrm>
                <a:off x="2866644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" name="Google Shape;132;p1"/>
            <p:cNvGrpSpPr/>
            <p:nvPr/>
          </p:nvGrpSpPr>
          <p:grpSpPr>
            <a:xfrm>
              <a:off x="1847850" y="-1341120"/>
              <a:ext cx="968502" cy="95250"/>
              <a:chOff x="1847850" y="-1981200"/>
              <a:chExt cx="968502" cy="95250"/>
            </a:xfrm>
          </p:grpSpPr>
          <p:sp>
            <p:nvSpPr>
              <p:cNvPr id="133" name="Google Shape;133;p1"/>
              <p:cNvSpPr/>
              <p:nvPr/>
            </p:nvSpPr>
            <p:spPr>
              <a:xfrm>
                <a:off x="1847850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"/>
              <p:cNvSpPr/>
              <p:nvPr/>
            </p:nvSpPr>
            <p:spPr>
              <a:xfrm>
                <a:off x="1993392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"/>
              <p:cNvSpPr/>
              <p:nvPr/>
            </p:nvSpPr>
            <p:spPr>
              <a:xfrm>
                <a:off x="2138934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>
                <a:off x="2284476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"/>
              <p:cNvSpPr/>
              <p:nvPr/>
            </p:nvSpPr>
            <p:spPr>
              <a:xfrm>
                <a:off x="2430018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"/>
              <p:cNvSpPr/>
              <p:nvPr/>
            </p:nvSpPr>
            <p:spPr>
              <a:xfrm>
                <a:off x="2575560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"/>
              <p:cNvSpPr/>
              <p:nvPr/>
            </p:nvSpPr>
            <p:spPr>
              <a:xfrm>
                <a:off x="2721102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" name="Google Shape;140;p1"/>
            <p:cNvGrpSpPr/>
            <p:nvPr/>
          </p:nvGrpSpPr>
          <p:grpSpPr>
            <a:xfrm>
              <a:off x="1847850" y="-1181100"/>
              <a:ext cx="822960" cy="95250"/>
              <a:chOff x="1847850" y="-1981200"/>
              <a:chExt cx="822960" cy="95250"/>
            </a:xfrm>
          </p:grpSpPr>
          <p:sp>
            <p:nvSpPr>
              <p:cNvPr id="141" name="Google Shape;141;p1"/>
              <p:cNvSpPr/>
              <p:nvPr/>
            </p:nvSpPr>
            <p:spPr>
              <a:xfrm>
                <a:off x="1847850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"/>
              <p:cNvSpPr/>
              <p:nvPr/>
            </p:nvSpPr>
            <p:spPr>
              <a:xfrm>
                <a:off x="1993392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"/>
              <p:cNvSpPr/>
              <p:nvPr/>
            </p:nvSpPr>
            <p:spPr>
              <a:xfrm>
                <a:off x="2138934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"/>
              <p:cNvSpPr/>
              <p:nvPr/>
            </p:nvSpPr>
            <p:spPr>
              <a:xfrm>
                <a:off x="2284476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"/>
              <p:cNvSpPr/>
              <p:nvPr/>
            </p:nvSpPr>
            <p:spPr>
              <a:xfrm>
                <a:off x="2430018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"/>
              <p:cNvSpPr/>
              <p:nvPr/>
            </p:nvSpPr>
            <p:spPr>
              <a:xfrm>
                <a:off x="2575560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1"/>
            <p:cNvGrpSpPr/>
            <p:nvPr/>
          </p:nvGrpSpPr>
          <p:grpSpPr>
            <a:xfrm>
              <a:off x="1847850" y="-1021080"/>
              <a:ext cx="677418" cy="95250"/>
              <a:chOff x="1847850" y="-1981200"/>
              <a:chExt cx="677418" cy="95250"/>
            </a:xfrm>
          </p:grpSpPr>
          <p:sp>
            <p:nvSpPr>
              <p:cNvPr id="148" name="Google Shape;148;p1"/>
              <p:cNvSpPr/>
              <p:nvPr/>
            </p:nvSpPr>
            <p:spPr>
              <a:xfrm>
                <a:off x="1847850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"/>
              <p:cNvSpPr/>
              <p:nvPr/>
            </p:nvSpPr>
            <p:spPr>
              <a:xfrm>
                <a:off x="1993392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"/>
              <p:cNvSpPr/>
              <p:nvPr/>
            </p:nvSpPr>
            <p:spPr>
              <a:xfrm>
                <a:off x="2138934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"/>
              <p:cNvSpPr/>
              <p:nvPr/>
            </p:nvSpPr>
            <p:spPr>
              <a:xfrm>
                <a:off x="2284476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"/>
              <p:cNvSpPr/>
              <p:nvPr/>
            </p:nvSpPr>
            <p:spPr>
              <a:xfrm>
                <a:off x="2430018" y="-1981200"/>
                <a:ext cx="95250" cy="95250"/>
              </a:xfrm>
              <a:prstGeom prst="ellipse">
                <a:avLst/>
              </a:prstGeom>
              <a:gradFill>
                <a:gsLst>
                  <a:gs pos="0">
                    <a:srgbClr val="4668C7">
                      <a:alpha val="0"/>
                    </a:srgbClr>
                  </a:gs>
                  <a:gs pos="100000">
                    <a:srgbClr val="4668C7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53" name="Google Shape;153;p1"/>
          <p:cNvCxnSpPr/>
          <p:nvPr/>
        </p:nvCxnSpPr>
        <p:spPr>
          <a:xfrm flipH="1" rot="10800000">
            <a:off x="6377903" y="6020427"/>
            <a:ext cx="5258700" cy="3900"/>
          </a:xfrm>
          <a:prstGeom prst="straightConnector1">
            <a:avLst/>
          </a:prstGeom>
          <a:noFill/>
          <a:ln cap="flat" cmpd="sng" w="12700">
            <a:solidFill>
              <a:srgbClr val="C65BC4">
                <a:alpha val="83137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4" name="Google Shape;1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5454" y="2778323"/>
            <a:ext cx="4378037" cy="57405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TextBox 154"/>
          <p:cNvSpPr txBox="1"/>
          <p:nvPr/>
        </p:nvSpPr>
        <p:spPr>
          <a:xfrm>
            <a:off x="6035040" y="5303520"/>
            <a:ext cx="5943600" cy="914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 algn="ctr">
              <a:lnSpc>
                <a:spcPts val="1500"/>
              </a:lnSpc>
              <a:defRPr b="1" sz="3000">
                <a:solidFill>
                  <a:srgbClr val="FFFFFF"/>
                </a:solidFill>
              </a:defRPr>
            </a:pPr>
            <a:r>
              <a:t>DE Team - November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"/>
          <p:cNvPicPr preferRelativeResize="0"/>
          <p:nvPr/>
        </p:nvPicPr>
        <p:blipFill rotWithShape="1">
          <a:blip r:embed="rId3">
            <a:alphaModFix/>
          </a:blip>
          <a:srcRect b="8607" l="-1222" r="1222" t="-8607"/>
          <a:stretch/>
        </p:blipFill>
        <p:spPr>
          <a:xfrm>
            <a:off x="4873924" y="2386741"/>
            <a:ext cx="6506684" cy="377320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"/>
          <p:cNvSpPr/>
          <p:nvPr/>
        </p:nvSpPr>
        <p:spPr>
          <a:xfrm>
            <a:off x="123284" y="-9236"/>
            <a:ext cx="8623151" cy="665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Performance Review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57200" y="1005840"/>
            <a:ext cx="6400800" cy="57607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 algn="l" marL="171450" indent="171450">
              <a:lnSpc>
                <a:spcPts val="3000"/>
              </a:lnSpc>
              <a:defRPr b="0" sz="2000">
                <a:solidFill>
                  <a:srgbClr val="000000"/>
                </a:solidFill>
              </a:defRPr>
              <a:buFont typeface="Arial" panose="020B0604020202020204" pitchFamily="34" charset="0"/>
              <a:buChar char="-"/>
            </a:pPr>
            <a:r>
              <a:t>November Deliverables</a:t>
            </a:r>
          </a:p>
          <a:p>
            <a:pPr algn="l" marL="171450" indent="171450">
              <a:lnSpc>
                <a:spcPts val="3000"/>
              </a:lnSpc>
              <a:defRPr b="0" sz="2000">
                <a:solidFill>
                  <a:srgbClr val="000000"/>
                </a:solidFill>
              </a:defRPr>
              <a:buFont typeface="Arial" panose="020B0604020202020204" pitchFamily="34" charset="0"/>
              <a:buChar char="-"/>
            </a:pPr>
            <a:r>
              <a:t>December Plans</a:t>
            </a:r>
          </a:p>
          <a:p>
            <a:pPr algn="l" marL="171450" indent="171450">
              <a:lnSpc>
                <a:spcPts val="3000"/>
              </a:lnSpc>
              <a:defRPr b="0" sz="2000">
                <a:solidFill>
                  <a:srgbClr val="000000"/>
                </a:solidFill>
              </a:defRPr>
              <a:buFont typeface="Arial" panose="020B0604020202020204" pitchFamily="34" charset="0"/>
              <a:buChar char="-"/>
            </a:pPr>
            <a:r>
              <a:t>Team Performance Report</a:t>
            </a:r>
          </a:p>
          <a:p>
            <a:pPr algn="l" marL="171450" indent="171450">
              <a:lnSpc>
                <a:spcPts val="3000"/>
              </a:lnSpc>
              <a:defRPr b="0" sz="2000">
                <a:solidFill>
                  <a:srgbClr val="000000"/>
                </a:solidFill>
              </a:defRPr>
              <a:buFont typeface="Arial" panose="020B0604020202020204" pitchFamily="34" charset="0"/>
              <a:buChar char="-"/>
            </a:pPr>
            <a:r>
              <a:t>Project Task Deliverables (NOV)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" y="0"/>
            <a:ext cx="8229600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l">
              <a:defRPr b="1" sz="1800">
                <a:solidFill>
                  <a:srgbClr val="FFFFFF"/>
                </a:solidFill>
              </a:defRPr>
            </a:pPr>
            <a:r>
              <a:t>4 -  November 2022 Performance Report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0080"/>
            <a:ext cx="1828800" cy="6217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0"/>
            <a:ext cx="1371600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" y="4114800"/>
            <a:ext cx="1645920" cy="36576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/>
          <a:p>
            <a:pPr algn="ctr">
              <a:lnSpc>
                <a:spcPts val="1500"/>
              </a:lnSpc>
              <a:defRPr b="1" sz="1600">
                <a:solidFill>
                  <a:srgbClr val="4682B4"/>
                </a:solidFill>
              </a:defRPr>
            </a:pPr>
            <a:r>
              <a:t>4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2286000" y="2286000"/>
          <a:ext cx="5486400" cy="4114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296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Overall Score : 7.7 </a:t>
            </a:r>
            <a:br/>
            <a:r>
              <a:t>Meeting all deadlines with accuracy </a:t>
            </a:r>
            <a:br/>
            <a:r>
              <a:t>on docgen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" y="0"/>
            <a:ext cx="8229600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l">
              <a:defRPr b="1" sz="1800">
                <a:solidFill>
                  <a:srgbClr val="FFFFFF"/>
                </a:solidFill>
              </a:defRPr>
            </a:pPr>
            <a:r>
              <a:t>5 -  November 2022 Performance Report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0080"/>
            <a:ext cx="1828800" cy="6217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0"/>
            <a:ext cx="1371600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" y="4114800"/>
            <a:ext cx="1645920" cy="36576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/>
          <a:p>
            <a:pPr algn="ctr">
              <a:lnSpc>
                <a:spcPts val="1500"/>
              </a:lnSpc>
              <a:defRPr b="1" sz="1600">
                <a:solidFill>
                  <a:srgbClr val="4682B4"/>
                </a:solidFill>
              </a:defRPr>
            </a:pPr>
            <a:r>
              <a:t>5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2286000" y="2286000"/>
          <a:ext cx="5486400" cy="4114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296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Overall Score : 7.7 </a:t>
            </a:r>
            <a:br/>
            <a:r>
              <a:t>Meeting all deadlines with accuracy </a:t>
            </a:r>
            <a:br/>
            <a:r>
              <a:t>on docgen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" y="0"/>
            <a:ext cx="8229600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l">
              <a:defRPr b="1" sz="1800">
                <a:solidFill>
                  <a:srgbClr val="FFFFFF"/>
                </a:solidFill>
              </a:defRPr>
            </a:pPr>
            <a:r>
              <a:t>6 -  November 2022 Performance Report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0080"/>
            <a:ext cx="1828800" cy="6217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0"/>
            <a:ext cx="1371600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" y="4114800"/>
            <a:ext cx="1645920" cy="36576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/>
          <a:p>
            <a:pPr algn="ctr">
              <a:lnSpc>
                <a:spcPts val="1500"/>
              </a:lnSpc>
              <a:defRPr b="1" sz="1600">
                <a:solidFill>
                  <a:srgbClr val="4682B4"/>
                </a:solidFill>
              </a:defRPr>
            </a:pPr>
            <a:r>
              <a:t>6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2286000" y="2286000"/>
          <a:ext cx="5486400" cy="4114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296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Overall Score : 7.7 </a:t>
            </a:r>
            <a:br/>
            <a:r>
              <a:t>Meeting all deadlines with accuracy </a:t>
            </a:r>
            <a:br/>
            <a:r>
              <a:t>on docgen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" y="0"/>
            <a:ext cx="8229600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l">
              <a:defRPr b="1" sz="1800">
                <a:solidFill>
                  <a:srgbClr val="FFFFFF"/>
                </a:solidFill>
              </a:defRPr>
            </a:pPr>
            <a:r>
              <a:t>DE TEAM WEEKLY PERFORMANCE REPORT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5486400" y="210312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2743200"/>
            <a:ext cx="3200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700"/>
            </a:pPr>
            <a:r>
              <a:t>DE TEAM WEEKLY</a:t>
            </a:r>
            <a:br/>
            <a:r>
              <a:t>Performace Report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2022-09-27T07:32:57Z</dcterms:created>
  <dc:creator>Microsoft Office User</dc:creator>
</cp:coreProperties>
</file>