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8" r:id="rId4"/>
    <p:sldId id="333" r:id="rId5"/>
    <p:sldId id="334" r:id="rId6"/>
    <p:sldId id="259" r:id="rId7"/>
    <p:sldId id="260" r:id="rId8"/>
    <p:sldId id="261" r:id="rId9"/>
    <p:sldId id="262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64" r:id="rId22"/>
    <p:sldId id="265" r:id="rId23"/>
    <p:sldId id="266" r:id="rId24"/>
    <p:sldId id="283" r:id="rId25"/>
    <p:sldId id="284" r:id="rId26"/>
    <p:sldId id="294" r:id="rId27"/>
    <p:sldId id="267" r:id="rId28"/>
    <p:sldId id="268" r:id="rId29"/>
    <p:sldId id="269" r:id="rId30"/>
    <p:sldId id="271" r:id="rId31"/>
    <p:sldId id="272" r:id="rId32"/>
    <p:sldId id="287" r:id="rId33"/>
    <p:sldId id="288" r:id="rId34"/>
    <p:sldId id="273" r:id="rId35"/>
    <p:sldId id="274" r:id="rId36"/>
    <p:sldId id="275" r:id="rId37"/>
    <p:sldId id="276" r:id="rId38"/>
    <p:sldId id="277" r:id="rId39"/>
    <p:sldId id="278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297" r:id="rId49"/>
    <p:sldId id="279" r:id="rId50"/>
    <p:sldId id="298" r:id="rId51"/>
    <p:sldId id="286" r:id="rId52"/>
    <p:sldId id="292" r:id="rId53"/>
    <p:sldId id="293" r:id="rId54"/>
    <p:sldId id="289" r:id="rId55"/>
    <p:sldId id="300" r:id="rId56"/>
    <p:sldId id="301" r:id="rId57"/>
    <p:sldId id="305" r:id="rId58"/>
    <p:sldId id="32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E05A-E21B-479C-BFC0-E505D09DCC85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183FF-ABFD-4B30-9768-592B0F37AB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87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83FF-ABFD-4B30-9768-592B0F37ABA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8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B49841B-E07E-451E-920B-E8C1479D270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@RequestMapping" TargetMode="External"/><Relationship Id="rId4" Type="http://schemas.openxmlformats.org/officeDocument/2006/relationships/hyperlink" Target="mailto:@Controller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@RequestMapping" TargetMode="External"/><Relationship Id="rId4" Type="http://schemas.openxmlformats.org/officeDocument/2006/relationships/hyperlink" Target="mailto:@Controller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533400"/>
            <a:ext cx="3313355" cy="1702160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Web MVC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81400"/>
            <a:ext cx="3581399" cy="251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By: </a:t>
            </a:r>
            <a:r>
              <a:rPr lang="en-US" sz="2400" dirty="0" err="1" smtClean="0">
                <a:solidFill>
                  <a:schemeClr val="accent3"/>
                </a:solidFill>
              </a:rPr>
              <a:t>Rakesh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Srivastava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Sr. Consultant Lead</a:t>
            </a:r>
          </a:p>
        </p:txBody>
      </p:sp>
    </p:spTree>
    <p:extLst>
      <p:ext uri="{BB962C8B-B14F-4D97-AF65-F5344CB8AC3E}">
        <p14:creationId xmlns:p14="http://schemas.microsoft.com/office/powerpoint/2010/main" xmlns="" val="13962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668" y="4427156"/>
            <a:ext cx="8388526" cy="17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0512" y="248963"/>
            <a:ext cx="2176594" cy="1296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802" y="212080"/>
            <a:ext cx="2805388" cy="2157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3" y="5130906"/>
            <a:ext cx="1666327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VC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179" y="1244813"/>
            <a:ext cx="7337081" cy="4979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425973"/>
            <a:ext cx="2844050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S</a:t>
            </a:r>
            <a:r>
              <a:rPr sz="3800" baseline="1025" dirty="0" smtClean="0"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in</a:t>
            </a:r>
            <a:r>
              <a:rPr sz="3800" baseline="1025" dirty="0" smtClean="0">
                <a:latin typeface="Trebuchet MS"/>
                <a:cs typeface="Trebuchet MS"/>
              </a:rPr>
              <a:t>g</a:t>
            </a:r>
            <a:r>
              <a:rPr sz="3800" spc="-144" baseline="1025" dirty="0" smtClean="0">
                <a:latin typeface="Trebuchet MS"/>
                <a:cs typeface="Trebuchet MS"/>
              </a:rPr>
              <a:t> </a:t>
            </a:r>
            <a:r>
              <a:rPr sz="3800" spc="-8" baseline="1025" dirty="0" smtClean="0">
                <a:latin typeface="Trebuchet MS"/>
                <a:cs typeface="Trebuchet MS"/>
              </a:rPr>
              <a:t>A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13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h</a:t>
            </a:r>
            <a:r>
              <a:rPr sz="3800" spc="-8" baseline="1025" dirty="0" smtClean="0">
                <a:latin typeface="Trebuchet MS"/>
                <a:cs typeface="Trebuchet MS"/>
              </a:rPr>
              <a:t>it</a:t>
            </a:r>
            <a:r>
              <a:rPr sz="3800" baseline="1025" dirty="0" smtClean="0">
                <a:latin typeface="Trebuchet MS"/>
                <a:cs typeface="Trebuchet MS"/>
              </a:rPr>
              <a:t>e</a:t>
            </a: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spc="-8" baseline="1025" dirty="0" smtClean="0">
                <a:latin typeface="Trebuchet MS"/>
                <a:cs typeface="Trebuchet MS"/>
              </a:rPr>
              <a:t>t</a:t>
            </a:r>
            <a:r>
              <a:rPr sz="3800" baseline="1025" dirty="0" smtClean="0">
                <a:latin typeface="Trebuchet MS"/>
                <a:cs typeface="Trebuchet MS"/>
              </a:rPr>
              <a:t>ure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684" y="225419"/>
            <a:ext cx="2391599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baseline="1025" dirty="0" smtClean="0">
                <a:latin typeface="Trebuchet MS"/>
                <a:cs typeface="Trebuchet MS"/>
              </a:rPr>
              <a:t>Exp</a:t>
            </a:r>
            <a:r>
              <a:rPr sz="3800" spc="-4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ori</a:t>
            </a:r>
            <a:r>
              <a:rPr sz="3800" spc="-13" baseline="1025" dirty="0" smtClean="0">
                <a:latin typeface="Trebuchet MS"/>
                <a:cs typeface="Trebuchet MS"/>
              </a:rPr>
              <a:t>n</a:t>
            </a:r>
            <a:r>
              <a:rPr sz="3800" baseline="1025" dirty="0" smtClean="0">
                <a:latin typeface="Trebuchet MS"/>
                <a:cs typeface="Trebuchet MS"/>
              </a:rPr>
              <a:t>g Spr</a:t>
            </a:r>
            <a:r>
              <a:rPr sz="3800" spc="-8" baseline="1025" dirty="0" smtClean="0">
                <a:latin typeface="Trebuchet MS"/>
                <a:cs typeface="Trebuchet MS"/>
              </a:rPr>
              <a:t>i</a:t>
            </a:r>
            <a:r>
              <a:rPr sz="3800" baseline="1025" dirty="0" smtClean="0">
                <a:latin typeface="Trebuchet MS"/>
                <a:cs typeface="Trebuchet MS"/>
              </a:rPr>
              <a:t>ng</a:t>
            </a:r>
            <a:endParaRPr sz="2500">
              <a:latin typeface="Trebuchet MS"/>
              <a:cs typeface="Trebuchet MS"/>
            </a:endParaRPr>
          </a:p>
          <a:p>
            <a:pPr marL="11520" marR="9242">
              <a:lnSpc>
                <a:spcPct val="96761"/>
              </a:lnSpc>
              <a:spcBef>
                <a:spcPts val="77"/>
              </a:spcBef>
            </a:pPr>
            <a:r>
              <a:rPr sz="2500" spc="-4" dirty="0" smtClean="0">
                <a:latin typeface="Trebuchet MS"/>
                <a:cs typeface="Trebuchet MS"/>
              </a:rPr>
              <a:t>MV</a:t>
            </a:r>
            <a:r>
              <a:rPr sz="2500" dirty="0" smtClean="0">
                <a:latin typeface="Trebuchet MS"/>
                <a:cs typeface="Trebuchet MS"/>
              </a:rPr>
              <a:t>C</a:t>
            </a:r>
            <a:r>
              <a:rPr sz="2500" spc="-8" dirty="0" smtClean="0">
                <a:latin typeface="Trebuchet MS"/>
                <a:cs typeface="Trebuchet MS"/>
              </a:rPr>
              <a:t> </a:t>
            </a:r>
            <a:r>
              <a:rPr sz="2500" dirty="0" smtClean="0">
                <a:latin typeface="Trebuchet MS"/>
                <a:cs typeface="Trebuchet MS"/>
              </a:rPr>
              <a:t>Fr</a:t>
            </a:r>
            <a:r>
              <a:rPr sz="2500" spc="-13" dirty="0" smtClean="0">
                <a:latin typeface="Trebuchet MS"/>
                <a:cs typeface="Trebuchet MS"/>
              </a:rPr>
              <a:t>a</a:t>
            </a:r>
            <a:r>
              <a:rPr sz="2500" spc="-4" dirty="0" smtClean="0">
                <a:latin typeface="Trebuchet MS"/>
                <a:cs typeface="Trebuchet MS"/>
              </a:rPr>
              <a:t>mew</a:t>
            </a:r>
            <a:r>
              <a:rPr sz="2500" dirty="0" smtClean="0">
                <a:latin typeface="Trebuchet MS"/>
                <a:cs typeface="Trebuchet MS"/>
              </a:rPr>
              <a:t>ork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1" y="1636808"/>
            <a:ext cx="7624371" cy="2191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32622">
              <a:lnSpc>
                <a:spcPts val="2150"/>
              </a:lnSpc>
              <a:spcBef>
                <a:spcPts val="107"/>
              </a:spcBef>
            </a:pPr>
            <a:r>
              <a:rPr sz="2000" spc="-8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S</a:t>
            </a:r>
            <a:r>
              <a:rPr sz="2000" spc="-4" dirty="0" smtClean="0">
                <a:latin typeface="Trebuchet MS"/>
                <a:cs typeface="Trebuchet MS"/>
              </a:rPr>
              <a:t>pr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g </a:t>
            </a:r>
            <a:r>
              <a:rPr sz="2000" spc="-85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eb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V</a:t>
            </a:r>
            <a:r>
              <a:rPr sz="2000" dirty="0" smtClean="0">
                <a:latin typeface="Trebuchet MS"/>
                <a:cs typeface="Trebuchet MS"/>
              </a:rPr>
              <a:t>C</a:t>
            </a:r>
            <a:r>
              <a:rPr sz="2000" spc="-17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ra</a:t>
            </a:r>
            <a:r>
              <a:rPr sz="2000" dirty="0" smtClean="0">
                <a:latin typeface="Trebuchet MS"/>
                <a:cs typeface="Trebuchet MS"/>
              </a:rPr>
              <a:t>me</a:t>
            </a:r>
            <a:r>
              <a:rPr sz="2000" spc="-8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k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is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b</a:t>
            </a:r>
            <a:r>
              <a:rPr sz="2000" spc="-4" dirty="0" smtClean="0">
                <a:latin typeface="Trebuchet MS"/>
                <a:cs typeface="Trebuchet MS"/>
              </a:rPr>
              <a:t>ui</a:t>
            </a:r>
            <a:r>
              <a:rPr sz="2000" dirty="0" smtClean="0">
                <a:latin typeface="Trebuchet MS"/>
                <a:cs typeface="Trebuchet MS"/>
              </a:rPr>
              <a:t>lt 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n </a:t>
            </a:r>
            <a:r>
              <a:rPr sz="2000" spc="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ri</a:t>
            </a:r>
            <a:r>
              <a:rPr sz="2000" dirty="0" smtClean="0">
                <a:latin typeface="Trebuchet MS"/>
                <a:cs typeface="Trebuchet MS"/>
              </a:rPr>
              <a:t>c Se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vlet </a:t>
            </a:r>
            <a:r>
              <a:rPr sz="2000" spc="-8" dirty="0" smtClean="0">
                <a:latin typeface="Trebuchet MS"/>
                <a:cs typeface="Trebuchet MS"/>
              </a:rPr>
              <a:t>k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8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11520" marR="32622">
              <a:lnSpc>
                <a:spcPct val="96761"/>
              </a:lnSpc>
              <a:spcBef>
                <a:spcPts val="1340"/>
              </a:spcBef>
            </a:pP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 a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pa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Se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vlet cl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(</a:t>
            </a:r>
            <a:r>
              <a:rPr sz="2000" spc="-4" dirty="0" smtClean="0">
                <a:latin typeface="Trebuchet MS"/>
                <a:cs typeface="Trebuchet MS"/>
              </a:rPr>
              <a:t>Fr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t </a:t>
            </a:r>
            <a:r>
              <a:rPr sz="2000" spc="-13" dirty="0" smtClean="0">
                <a:latin typeface="Trebuchet MS"/>
                <a:cs typeface="Trebuchet MS"/>
              </a:rPr>
              <a:t>C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nt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lle</a:t>
            </a:r>
            <a:r>
              <a:rPr sz="2000" spc="-8" dirty="0" smtClean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)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ts val="2317"/>
              </a:lnSpc>
              <a:spcBef>
                <a:spcPts val="1447"/>
              </a:spcBef>
            </a:pPr>
            <a:r>
              <a:rPr sz="2000" spc="-8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D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pa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Se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vlet cl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se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ds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eq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t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hand</a:t>
            </a:r>
            <a:r>
              <a:rPr sz="2000" dirty="0" smtClean="0">
                <a:latin typeface="Trebuchet MS"/>
                <a:cs typeface="Trebuchet MS"/>
              </a:rPr>
              <a:t>le</a:t>
            </a:r>
            <a:r>
              <a:rPr sz="2000" spc="-8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s w</a:t>
            </a:r>
            <a:r>
              <a:rPr sz="2000" spc="-4" dirty="0" smtClean="0">
                <a:latin typeface="Trebuchet MS"/>
                <a:cs typeface="Trebuchet MS"/>
              </a:rPr>
              <a:t>it</a:t>
            </a:r>
            <a:r>
              <a:rPr sz="2000" dirty="0" smtClean="0">
                <a:latin typeface="Trebuchet MS"/>
                <a:cs typeface="Trebuchet MS"/>
              </a:rPr>
              <a:t>h 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ts val="2317"/>
              </a:lnSpc>
              <a:spcBef>
                <a:spcPts val="1457"/>
              </a:spcBef>
            </a:pPr>
            <a:r>
              <a:rPr sz="2000" dirty="0" smtClean="0">
                <a:latin typeface="Trebuchet MS"/>
                <a:cs typeface="Trebuchet MS"/>
              </a:rPr>
              <a:t>co</a:t>
            </a:r>
            <a:r>
              <a:rPr sz="2000" spc="-4" dirty="0" smtClean="0">
                <a:latin typeface="Trebuchet MS"/>
                <a:cs typeface="Trebuchet MS"/>
              </a:rPr>
              <a:t>nf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gur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le </a:t>
            </a:r>
            <a:r>
              <a:rPr sz="2000" spc="-4" dirty="0" smtClean="0">
                <a:latin typeface="Trebuchet MS"/>
                <a:cs typeface="Trebuchet MS"/>
              </a:rPr>
              <a:t>han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pin</a:t>
            </a:r>
            <a:r>
              <a:rPr sz="2000" spc="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s,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eme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es</a:t>
            </a:r>
            <a:r>
              <a:rPr sz="2000" spc="-13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,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loc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le 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view</a:t>
            </a:r>
            <a:endParaRPr sz="2000">
              <a:latin typeface="Trebuchet MS"/>
              <a:cs typeface="Trebuchet MS"/>
            </a:endParaRPr>
          </a:p>
          <a:p>
            <a:pPr marL="11520" marR="32622">
              <a:lnSpc>
                <a:spcPts val="2309"/>
              </a:lnSpc>
              <a:spcBef>
                <a:spcPts val="1573"/>
              </a:spcBef>
            </a:pP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esol</a:t>
            </a:r>
            <a:r>
              <a:rPr sz="2000" spc="-17" dirty="0" smtClean="0">
                <a:latin typeface="Trebuchet MS"/>
                <a:cs typeface="Trebuchet MS"/>
              </a:rPr>
              <a:t>u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on 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lo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g </a:t>
            </a:r>
            <a:r>
              <a:rPr sz="2000" spc="-4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h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le 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ad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ng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573" y="2656976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684" y="225419"/>
            <a:ext cx="3094026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48384">
              <a:lnSpc>
                <a:spcPts val="2708"/>
              </a:lnSpc>
              <a:spcBef>
                <a:spcPts val="135"/>
              </a:spcBef>
            </a:pPr>
            <a:r>
              <a:rPr sz="3800" baseline="1025" dirty="0" smtClean="0">
                <a:latin typeface="Trebuchet MS"/>
                <a:cs typeface="Trebuchet MS"/>
              </a:rPr>
              <a:t>Exp</a:t>
            </a:r>
            <a:r>
              <a:rPr sz="3800" spc="-4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ori</a:t>
            </a:r>
            <a:r>
              <a:rPr sz="3800" spc="-13" baseline="1025" dirty="0" smtClean="0">
                <a:latin typeface="Trebuchet MS"/>
                <a:cs typeface="Trebuchet MS"/>
              </a:rPr>
              <a:t>n</a:t>
            </a:r>
            <a:r>
              <a:rPr sz="3800" baseline="1025" dirty="0" smtClean="0">
                <a:latin typeface="Trebuchet MS"/>
                <a:cs typeface="Trebuchet MS"/>
              </a:rPr>
              <a:t>g Spr</a:t>
            </a:r>
            <a:r>
              <a:rPr sz="3800" spc="-8" baseline="1025" dirty="0" smtClean="0">
                <a:latin typeface="Trebuchet MS"/>
                <a:cs typeface="Trebuchet MS"/>
              </a:rPr>
              <a:t>i</a:t>
            </a:r>
            <a:r>
              <a:rPr sz="3800" baseline="1025" dirty="0" smtClean="0">
                <a:latin typeface="Trebuchet MS"/>
                <a:cs typeface="Trebuchet MS"/>
              </a:rPr>
              <a:t>n</a:t>
            </a:r>
            <a:r>
              <a:rPr sz="3800" spc="-4" baseline="1025" dirty="0" smtClean="0">
                <a:latin typeface="Trebuchet MS"/>
                <a:cs typeface="Trebuchet MS"/>
              </a:rPr>
              <a:t>g'</a:t>
            </a:r>
            <a:r>
              <a:rPr sz="3800" baseline="1025" dirty="0" smtClean="0"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77"/>
              </a:spcBef>
            </a:pPr>
            <a:r>
              <a:rPr sz="2500" spc="-122" dirty="0" smtClean="0">
                <a:latin typeface="Trebuchet MS"/>
                <a:cs typeface="Trebuchet MS"/>
              </a:rPr>
              <a:t>W</a:t>
            </a:r>
            <a:r>
              <a:rPr sz="2500" dirty="0" smtClean="0">
                <a:latin typeface="Trebuchet MS"/>
                <a:cs typeface="Trebuchet MS"/>
              </a:rPr>
              <a:t>eb </a:t>
            </a:r>
            <a:r>
              <a:rPr sz="2500" spc="-4" dirty="0" smtClean="0">
                <a:latin typeface="Trebuchet MS"/>
                <a:cs typeface="Trebuchet MS"/>
              </a:rPr>
              <a:t>MV</a:t>
            </a:r>
            <a:r>
              <a:rPr sz="2500" dirty="0" smtClean="0">
                <a:latin typeface="Trebuchet MS"/>
                <a:cs typeface="Trebuchet MS"/>
              </a:rPr>
              <a:t>C</a:t>
            </a:r>
            <a:r>
              <a:rPr sz="2500" spc="-8" dirty="0" smtClean="0">
                <a:latin typeface="Trebuchet MS"/>
                <a:cs typeface="Trebuchet MS"/>
              </a:rPr>
              <a:t> F</a:t>
            </a:r>
            <a:r>
              <a:rPr sz="2500" spc="8" dirty="0" smtClean="0">
                <a:latin typeface="Trebuchet MS"/>
                <a:cs typeface="Trebuchet MS"/>
              </a:rPr>
              <a:t>r</a:t>
            </a:r>
            <a:r>
              <a:rPr sz="2500" spc="-8" dirty="0" smtClean="0">
                <a:latin typeface="Trebuchet MS"/>
                <a:cs typeface="Trebuchet MS"/>
              </a:rPr>
              <a:t>a</a:t>
            </a:r>
            <a:r>
              <a:rPr sz="2500" spc="-4" dirty="0" smtClean="0">
                <a:latin typeface="Trebuchet MS"/>
                <a:cs typeface="Trebuchet MS"/>
              </a:rPr>
              <a:t>mew</a:t>
            </a:r>
            <a:r>
              <a:rPr sz="2500" dirty="0" smtClean="0">
                <a:latin typeface="Trebuchet MS"/>
                <a:cs typeface="Trebuchet MS"/>
              </a:rPr>
              <a:t>ork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240" y="1636807"/>
            <a:ext cx="7077444" cy="591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8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han</a:t>
            </a:r>
            <a:r>
              <a:rPr sz="2000" dirty="0" smtClean="0">
                <a:latin typeface="Trebuchet MS"/>
                <a:cs typeface="Trebuchet MS"/>
              </a:rPr>
              <a:t>dle</a:t>
            </a:r>
            <a:r>
              <a:rPr sz="2000" spc="-76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qu</a:t>
            </a:r>
            <a:r>
              <a:rPr sz="2000" dirty="0" smtClean="0">
                <a:latin typeface="Trebuchet MS"/>
                <a:cs typeface="Trebuchet MS"/>
              </a:rPr>
              <a:t>es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(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qu</a:t>
            </a:r>
            <a:r>
              <a:rPr sz="2000" dirty="0" smtClean="0">
                <a:latin typeface="Trebuchet MS"/>
                <a:cs typeface="Trebuchet MS"/>
              </a:rPr>
              <a:t>es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,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esp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se)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me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spc="4" dirty="0" smtClean="0">
                <a:latin typeface="Trebuchet MS"/>
                <a:cs typeface="Trebuchet MS"/>
              </a:rPr>
              <a:t>h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is </a:t>
            </a:r>
            <a:r>
              <a:rPr sz="2000" spc="-4" dirty="0" smtClean="0">
                <a:latin typeface="Trebuchet MS"/>
                <a:cs typeface="Trebuchet MS"/>
              </a:rPr>
              <a:t>gi</a:t>
            </a:r>
            <a:r>
              <a:rPr sz="2000" dirty="0" smtClean="0">
                <a:latin typeface="Trebuchet MS"/>
                <a:cs typeface="Trebuchet MS"/>
              </a:rPr>
              <a:t>ven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by</a:t>
            </a:r>
            <a:r>
              <a:rPr sz="2000" spc="-4" dirty="0" smtClean="0">
                <a:latin typeface="Trebuchet MS"/>
                <a:cs typeface="Trebuchet MS"/>
              </a:rPr>
              <a:t> th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51"/>
              </a:spcBef>
            </a:pP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au</a:t>
            </a:r>
            <a:r>
              <a:rPr sz="2000" dirty="0" smtClean="0">
                <a:latin typeface="Trebuchet MS"/>
                <a:cs typeface="Trebuchet MS"/>
              </a:rPr>
              <a:t>lt </a:t>
            </a:r>
            <a:r>
              <a:rPr sz="2000" spc="-4" dirty="0" smtClean="0">
                <a:latin typeface="Trebuchet MS"/>
                <a:cs typeface="Trebuchet MS"/>
              </a:rPr>
              <a:t>hand</a:t>
            </a:r>
            <a:r>
              <a:rPr sz="2000" dirty="0" smtClean="0">
                <a:latin typeface="Trebuchet MS"/>
                <a:cs typeface="Trebuchet MS"/>
              </a:rPr>
              <a:t>ler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ed </a:t>
            </a:r>
            <a:r>
              <a:rPr sz="2000" spc="-4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ller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nt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r>
              <a:rPr sz="2000" spc="-4" dirty="0" smtClean="0">
                <a:latin typeface="Trebuchet MS"/>
                <a:cs typeface="Trebuchet MS"/>
              </a:rPr>
              <a:t>fa</a:t>
            </a:r>
            <a:r>
              <a:rPr sz="2000" dirty="0" smtClean="0">
                <a:latin typeface="Trebuchet MS"/>
                <a:cs typeface="Trebuchet MS"/>
              </a:rPr>
              <a:t>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41" y="2430952"/>
            <a:ext cx="5748660" cy="591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8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a</a:t>
            </a:r>
            <a:r>
              <a:rPr sz="2000" spc="-4" dirty="0" smtClean="0">
                <a:latin typeface="Trebuchet MS"/>
                <a:cs typeface="Trebuchet MS"/>
              </a:rPr>
              <a:t>pp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on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ler </a:t>
            </a:r>
            <a:r>
              <a:rPr sz="2000" spc="-4" dirty="0" smtClean="0">
                <a:latin typeface="Trebuchet MS"/>
                <a:cs typeface="Trebuchet MS"/>
              </a:rPr>
              <a:t>im</a:t>
            </a:r>
            <a:r>
              <a:rPr sz="2000" dirty="0" smtClean="0">
                <a:latin typeface="Trebuchet MS"/>
                <a:cs typeface="Trebuchet MS"/>
              </a:rPr>
              <a:t>pl</a:t>
            </a:r>
            <a:r>
              <a:rPr sz="2000" spc="-8" dirty="0" smtClean="0">
                <a:latin typeface="Trebuchet MS"/>
                <a:cs typeface="Trebuchet MS"/>
              </a:rPr>
              <a:t>e</a:t>
            </a:r>
            <a:r>
              <a:rPr sz="2000" dirty="0" smtClean="0">
                <a:latin typeface="Trebuchet MS"/>
                <a:cs typeface="Trebuchet MS"/>
              </a:rPr>
              <a:t>me</a:t>
            </a:r>
            <a:r>
              <a:rPr sz="2000" spc="-4" dirty="0" smtClean="0">
                <a:latin typeface="Trebuchet MS"/>
                <a:cs typeface="Trebuchet MS"/>
              </a:rPr>
              <a:t>nt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n cl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sses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51"/>
              </a:spcBef>
            </a:pPr>
            <a:r>
              <a:rPr sz="2000" spc="-4" dirty="0" smtClean="0">
                <a:latin typeface="Trebuchet MS"/>
                <a:cs typeface="Trebuchet MS"/>
              </a:rPr>
              <a:t>in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ce 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 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oll</a:t>
            </a:r>
            <a:r>
              <a:rPr sz="2000" spc="-13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0172" y="2430952"/>
            <a:ext cx="1937189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f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ol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494459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240" y="3223944"/>
            <a:ext cx="154067" cy="1234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–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1349"/>
              </a:spcBef>
            </a:pPr>
            <a:r>
              <a:rPr sz="2000" dirty="0" smtClean="0">
                <a:latin typeface="Trebuchet MS"/>
                <a:cs typeface="Trebuchet MS"/>
              </a:rPr>
              <a:t>–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1447"/>
              </a:spcBef>
            </a:pPr>
            <a:r>
              <a:rPr sz="2000" dirty="0" smtClean="0">
                <a:latin typeface="Trebuchet MS"/>
                <a:cs typeface="Trebuchet MS"/>
              </a:rPr>
              <a:t>–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1560" y="3223944"/>
            <a:ext cx="3278735" cy="1234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44142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ra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tC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ol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1349"/>
              </a:spcBef>
            </a:pP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ra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tC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ma</a:t>
            </a:r>
            <a:r>
              <a:rPr sz="2000" spc="4" dirty="0" smtClean="0">
                <a:latin typeface="Trebuchet MS"/>
                <a:cs typeface="Trebuchet MS"/>
              </a:rPr>
              <a:t>n</a:t>
            </a:r>
            <a:r>
              <a:rPr sz="2000" spc="-4" dirty="0" smtClean="0">
                <a:latin typeface="Trebuchet MS"/>
                <a:cs typeface="Trebuchet MS"/>
              </a:rPr>
              <a:t>dC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ller</a:t>
            </a:r>
            <a:endParaRPr sz="2000">
              <a:latin typeface="Trebuchet MS"/>
              <a:cs typeface="Trebuchet MS"/>
            </a:endParaRPr>
          </a:p>
          <a:p>
            <a:pPr marL="25344" marR="44142">
              <a:lnSpc>
                <a:spcPct val="96761"/>
              </a:lnSpc>
              <a:spcBef>
                <a:spcPts val="1447"/>
              </a:spcBef>
            </a:pP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le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rmC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ntr</a:t>
            </a:r>
            <a:r>
              <a:rPr sz="2000" dirty="0" smtClean="0">
                <a:latin typeface="Trebuchet MS"/>
                <a:cs typeface="Trebuchet MS"/>
              </a:rPr>
              <a:t>olle</a:t>
            </a:r>
            <a:r>
              <a:rPr sz="2000" spc="-267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5683" y="225419"/>
            <a:ext cx="1666327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S</a:t>
            </a:r>
            <a:r>
              <a:rPr sz="3800" baseline="1025" dirty="0" smtClean="0"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in</a:t>
            </a:r>
            <a:r>
              <a:rPr sz="3800" baseline="1025" dirty="0" smtClean="0"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latin typeface="Trebuchet MS"/>
                <a:cs typeface="Trebuchet MS"/>
              </a:rPr>
              <a:t>M</a:t>
            </a:r>
            <a:r>
              <a:rPr sz="3800" baseline="1025" dirty="0" smtClean="0">
                <a:latin typeface="Trebuchet MS"/>
                <a:cs typeface="Trebuchet MS"/>
              </a:rPr>
              <a:t>VC</a:t>
            </a:r>
            <a:endParaRPr sz="2500">
              <a:latin typeface="Trebuchet MS"/>
              <a:cs typeface="Trebuchet MS"/>
            </a:endParaRPr>
          </a:p>
          <a:p>
            <a:pPr marL="11520" marR="48384">
              <a:lnSpc>
                <a:spcPct val="96761"/>
              </a:lnSpc>
              <a:spcBef>
                <a:spcPts val="77"/>
              </a:spcBef>
            </a:pPr>
            <a:r>
              <a:rPr sz="2500" spc="-8" dirty="0" smtClean="0">
                <a:latin typeface="Trebuchet MS"/>
                <a:cs typeface="Trebuchet MS"/>
              </a:rPr>
              <a:t>F</a:t>
            </a:r>
            <a:r>
              <a:rPr sz="2500" dirty="0" smtClean="0">
                <a:latin typeface="Trebuchet MS"/>
                <a:cs typeface="Trebuchet MS"/>
              </a:rPr>
              <a:t>e</a:t>
            </a:r>
            <a:r>
              <a:rPr sz="2500" spc="-13" dirty="0" smtClean="0">
                <a:latin typeface="Trebuchet MS"/>
                <a:cs typeface="Trebuchet MS"/>
              </a:rPr>
              <a:t>a</a:t>
            </a:r>
            <a:r>
              <a:rPr sz="2500" spc="-8" dirty="0" smtClean="0">
                <a:latin typeface="Trebuchet MS"/>
                <a:cs typeface="Trebuchet MS"/>
              </a:rPr>
              <a:t>t</a:t>
            </a:r>
            <a:r>
              <a:rPr sz="2500" dirty="0" smtClean="0">
                <a:latin typeface="Trebuchet MS"/>
                <a:cs typeface="Trebuchet MS"/>
              </a:rPr>
              <a:t>ures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40" y="1636807"/>
            <a:ext cx="2637554" cy="754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94" dirty="0" smtClean="0">
                <a:latin typeface="Trebuchet MS"/>
                <a:cs typeface="Trebuchet MS"/>
              </a:rPr>
              <a:t>P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w</a:t>
            </a:r>
            <a:r>
              <a:rPr sz="2000" spc="8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rfu</a:t>
            </a:r>
            <a:r>
              <a:rPr sz="2000" dirty="0" smtClean="0">
                <a:latin typeface="Trebuchet MS"/>
                <a:cs typeface="Trebuchet MS"/>
              </a:rPr>
              <a:t>l co</a:t>
            </a:r>
            <a:r>
              <a:rPr sz="2000" spc="-4" dirty="0" smtClean="0">
                <a:latin typeface="Trebuchet MS"/>
                <a:cs typeface="Trebuchet MS"/>
              </a:rPr>
              <a:t>nf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gu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at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11520" marR="38017">
              <a:lnSpc>
                <a:spcPct val="96761"/>
              </a:lnSpc>
              <a:spcBef>
                <a:spcPts val="1340"/>
              </a:spcBef>
            </a:pPr>
            <a:r>
              <a:rPr sz="2000" dirty="0" smtClean="0">
                <a:latin typeface="Trebuchet MS"/>
                <a:cs typeface="Trebuchet MS"/>
              </a:rPr>
              <a:t>Se</a:t>
            </a:r>
            <a:r>
              <a:rPr sz="2000" spc="-4" dirty="0" smtClean="0">
                <a:latin typeface="Trebuchet MS"/>
                <a:cs typeface="Trebuchet MS"/>
              </a:rPr>
              <a:t>pa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at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n of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les.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9415" y="1636807"/>
            <a:ext cx="2178468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of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b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h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ram</a:t>
            </a:r>
            <a:r>
              <a:rPr sz="2000" dirty="0" smtClean="0">
                <a:latin typeface="Trebuchet MS"/>
                <a:cs typeface="Trebuchet MS"/>
              </a:rPr>
              <a:t>ew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754" y="1636807"/>
            <a:ext cx="472780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966" y="1636807"/>
            <a:ext cx="1327079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pp</a:t>
            </a:r>
            <a:r>
              <a:rPr sz="2000" dirty="0" smtClean="0">
                <a:latin typeface="Trebuchet MS"/>
                <a:cs typeface="Trebuchet MS"/>
              </a:rPr>
              <a:t>lic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1508" y="1636807"/>
            <a:ext cx="930919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cl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73" y="2178645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240" y="2593469"/>
            <a:ext cx="4152779" cy="2670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32622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lexi</a:t>
            </a:r>
            <a:r>
              <a:rPr sz="2000" spc="-8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17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in c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g s</a:t>
            </a:r>
            <a:r>
              <a:rPr sz="2000" spc="-4" dirty="0" smtClean="0">
                <a:latin typeface="Trebuchet MS"/>
                <a:cs typeface="Trebuchet MS"/>
              </a:rPr>
              <a:t>ub</a:t>
            </a:r>
            <a:r>
              <a:rPr sz="2000" dirty="0" smtClean="0">
                <a:latin typeface="Trebuchet MS"/>
                <a:cs typeface="Trebuchet MS"/>
              </a:rPr>
              <a:t>cl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sses.</a:t>
            </a:r>
            <a:endParaRPr sz="2000">
              <a:latin typeface="Trebuchet MS"/>
              <a:cs typeface="Trebuchet MS"/>
            </a:endParaRPr>
          </a:p>
          <a:p>
            <a:pPr marL="11520" marR="32622">
              <a:lnSpc>
                <a:spcPct val="96761"/>
              </a:lnSpc>
              <a:spcBef>
                <a:spcPts val="1349"/>
              </a:spcBef>
            </a:pPr>
            <a:r>
              <a:rPr sz="2000" dirty="0" smtClean="0">
                <a:latin typeface="Trebuchet MS"/>
                <a:cs typeface="Trebuchet MS"/>
              </a:rPr>
              <a:t>Mo</a:t>
            </a: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el 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lexi</a:t>
            </a:r>
            <a:r>
              <a:rPr sz="2000" spc="-8" dirty="0" smtClean="0">
                <a:latin typeface="Trebuchet MS"/>
                <a:cs typeface="Trebuchet MS"/>
              </a:rPr>
              <a:t>b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li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spc="-239" dirty="0" smtClean="0">
                <a:latin typeface="Trebuchet MS"/>
                <a:cs typeface="Trebuchet MS"/>
              </a:rPr>
              <a:t>y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ts val="2317"/>
              </a:lnSpc>
              <a:spcBef>
                <a:spcPts val="1447"/>
              </a:spcBef>
            </a:pP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o 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eed 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f </a:t>
            </a:r>
            <a:r>
              <a:rPr sz="2000" spc="-4" dirty="0" smtClean="0">
                <a:latin typeface="Trebuchet MS"/>
                <a:cs typeface="Trebuchet MS"/>
              </a:rPr>
              <a:t>dup</a:t>
            </a:r>
            <a:r>
              <a:rPr sz="2000" dirty="0" smtClean="0">
                <a:latin typeface="Trebuchet MS"/>
                <a:cs typeface="Trebuchet MS"/>
              </a:rPr>
              <a:t>lic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on 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f co</a:t>
            </a: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e. 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ts val="2317"/>
              </a:lnSpc>
              <a:spcBef>
                <a:spcPts val="1448"/>
              </a:spcBef>
            </a:pP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eci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ic v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at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n 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b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nd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ng</a:t>
            </a:r>
            <a:r>
              <a:rPr sz="2000" dirty="0" smtClean="0">
                <a:latin typeface="Trebuchet MS"/>
                <a:cs typeface="Trebuchet MS"/>
              </a:rPr>
              <a:t>. 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ts val="2317"/>
              </a:lnSpc>
              <a:spcBef>
                <a:spcPts val="1448"/>
              </a:spcBef>
            </a:pP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eci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ic l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cal 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8" dirty="0" smtClean="0">
                <a:latin typeface="Trebuchet MS"/>
                <a:cs typeface="Trebuchet MS"/>
              </a:rPr>
              <a:t>m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eso</a:t>
            </a:r>
            <a:r>
              <a:rPr sz="2000" spc="-13" dirty="0" smtClean="0">
                <a:latin typeface="Trebuchet MS"/>
                <a:cs typeface="Trebuchet MS"/>
              </a:rPr>
              <a:t>l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1520" marR="32622">
              <a:lnSpc>
                <a:spcPct val="96761"/>
              </a:lnSpc>
              <a:spcBef>
                <a:spcPts val="1452"/>
              </a:spcBef>
            </a:pPr>
            <a:r>
              <a:rPr sz="2000" spc="-4" dirty="0" smtClean="0">
                <a:latin typeface="Trebuchet MS"/>
                <a:cs typeface="Trebuchet MS"/>
              </a:rPr>
              <a:t>Fa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of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J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35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m </a:t>
            </a:r>
            <a:r>
              <a:rPr sz="2000" spc="-4" dirty="0" smtClean="0">
                <a:latin typeface="Trebuchet MS"/>
                <a:cs typeface="Trebuchet MS"/>
              </a:rPr>
              <a:t>ta</a:t>
            </a:r>
            <a:r>
              <a:rPr sz="2000" dirty="0" smtClean="0">
                <a:latin typeface="Trebuchet MS"/>
                <a:cs typeface="Trebuchet MS"/>
              </a:rPr>
              <a:t>g l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ar</a:t>
            </a:r>
            <a:r>
              <a:rPr sz="2000" spc="-239" dirty="0" smtClean="0">
                <a:latin typeface="Trebuchet MS"/>
                <a:cs typeface="Trebuchet MS"/>
              </a:rPr>
              <a:t>y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73" y="2656976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73" y="3136460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3614791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4093122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57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73" y="4571453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57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573" y="5050937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57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668" y="4427156"/>
            <a:ext cx="8388526" cy="17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5130906"/>
            <a:ext cx="2826855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low of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VC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672" y="1327800"/>
            <a:ext cx="8374706" cy="481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425973"/>
            <a:ext cx="2826855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8" baseline="1025" dirty="0" smtClean="0">
                <a:latin typeface="Trebuchet MS"/>
                <a:cs typeface="Trebuchet MS"/>
              </a:rPr>
              <a:t>F</a:t>
            </a:r>
            <a:r>
              <a:rPr sz="3800" baseline="1025" dirty="0" smtClean="0">
                <a:latin typeface="Trebuchet MS"/>
                <a:cs typeface="Trebuchet MS"/>
              </a:rPr>
              <a:t>low of</a:t>
            </a:r>
            <a:r>
              <a:rPr sz="3800" spc="-8" baseline="1025" dirty="0" smtClean="0">
                <a:latin typeface="Trebuchet MS"/>
                <a:cs typeface="Trebuchet MS"/>
              </a:rPr>
              <a:t> </a:t>
            </a:r>
            <a:r>
              <a:rPr sz="3800" spc="-4" baseline="1025" dirty="0" smtClean="0">
                <a:latin typeface="Trebuchet MS"/>
                <a:cs typeface="Trebuchet MS"/>
              </a:rPr>
              <a:t>S</a:t>
            </a:r>
            <a:r>
              <a:rPr sz="3800" baseline="1025" dirty="0" smtClean="0"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in</a:t>
            </a:r>
            <a:r>
              <a:rPr sz="3800" baseline="1025" dirty="0" smtClean="0"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latin typeface="Trebuchet MS"/>
                <a:cs typeface="Trebuchet MS"/>
              </a:rPr>
              <a:t>M</a:t>
            </a:r>
            <a:r>
              <a:rPr sz="3800" baseline="1025" dirty="0" smtClean="0">
                <a:latin typeface="Trebuchet MS"/>
                <a:cs typeface="Trebuchet MS"/>
              </a:rPr>
              <a:t>VC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668" y="4427156"/>
            <a:ext cx="8388526" cy="17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5130906"/>
            <a:ext cx="2611562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rv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261" y="1327800"/>
            <a:ext cx="7462610" cy="4481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425973"/>
            <a:ext cx="2611562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D</a:t>
            </a:r>
            <a:r>
              <a:rPr sz="3800" baseline="1025" dirty="0" smtClean="0">
                <a:latin typeface="Trebuchet MS"/>
                <a:cs typeface="Trebuchet MS"/>
              </a:rPr>
              <a:t>is</a:t>
            </a:r>
            <a:r>
              <a:rPr sz="3800" spc="-8" baseline="1025" dirty="0" smtClean="0">
                <a:latin typeface="Trebuchet MS"/>
                <a:cs typeface="Trebuchet MS"/>
              </a:rPr>
              <a:t>p</a:t>
            </a:r>
            <a:r>
              <a:rPr sz="3800" baseline="1025" dirty="0" smtClean="0">
                <a:latin typeface="Trebuchet MS"/>
                <a:cs typeface="Trebuchet MS"/>
              </a:rPr>
              <a:t>a</a:t>
            </a:r>
            <a:r>
              <a:rPr sz="3800" spc="-8" baseline="1025" dirty="0" smtClean="0">
                <a:latin typeface="Trebuchet MS"/>
                <a:cs typeface="Trebuchet MS"/>
              </a:rPr>
              <a:t>t</a:t>
            </a: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h</a:t>
            </a:r>
            <a:r>
              <a:rPr sz="3800" spc="-8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rS</a:t>
            </a:r>
            <a:r>
              <a:rPr sz="3800" spc="-4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rv</a:t>
            </a:r>
            <a:r>
              <a:rPr sz="3800" spc="-4" baseline="1025" dirty="0" smtClean="0">
                <a:latin typeface="Trebuchet MS"/>
                <a:cs typeface="Trebuchet MS"/>
              </a:rPr>
              <a:t>le</a:t>
            </a:r>
            <a:r>
              <a:rPr sz="3800" baseline="1025" dirty="0" smtClean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5684" y="425973"/>
            <a:ext cx="2611562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D</a:t>
            </a:r>
            <a:r>
              <a:rPr sz="3800" baseline="1025" dirty="0" smtClean="0">
                <a:latin typeface="Trebuchet MS"/>
                <a:cs typeface="Trebuchet MS"/>
              </a:rPr>
              <a:t>is</a:t>
            </a:r>
            <a:r>
              <a:rPr sz="3800" spc="-8" baseline="1025" dirty="0" smtClean="0">
                <a:latin typeface="Trebuchet MS"/>
                <a:cs typeface="Trebuchet MS"/>
              </a:rPr>
              <a:t>p</a:t>
            </a:r>
            <a:r>
              <a:rPr sz="3800" baseline="1025" dirty="0" smtClean="0">
                <a:latin typeface="Trebuchet MS"/>
                <a:cs typeface="Trebuchet MS"/>
              </a:rPr>
              <a:t>a</a:t>
            </a:r>
            <a:r>
              <a:rPr sz="3800" spc="-8" baseline="1025" dirty="0" smtClean="0">
                <a:latin typeface="Trebuchet MS"/>
                <a:cs typeface="Trebuchet MS"/>
              </a:rPr>
              <a:t>t</a:t>
            </a: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h</a:t>
            </a:r>
            <a:r>
              <a:rPr sz="3800" spc="-8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rS</a:t>
            </a:r>
            <a:r>
              <a:rPr sz="3800" spc="-4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rv</a:t>
            </a:r>
            <a:r>
              <a:rPr sz="3800" spc="-4" baseline="1025" dirty="0" smtClean="0">
                <a:latin typeface="Trebuchet MS"/>
                <a:cs typeface="Trebuchet MS"/>
              </a:rPr>
              <a:t>le</a:t>
            </a:r>
            <a:r>
              <a:rPr sz="3800" baseline="1025" dirty="0" smtClean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62" y="1634381"/>
            <a:ext cx="5726213" cy="390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29612">
              <a:lnSpc>
                <a:spcPts val="2036"/>
              </a:lnSpc>
              <a:spcBef>
                <a:spcPts val="102"/>
              </a:spcBef>
            </a:pPr>
            <a:r>
              <a:rPr sz="1900" spc="-4" dirty="0" smtClean="0">
                <a:latin typeface="Trebuchet MS"/>
                <a:cs typeface="Trebuchet MS"/>
              </a:rPr>
              <a:t>Th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7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spc="4" dirty="0" smtClean="0">
                <a:latin typeface="Trebuchet MS"/>
                <a:cs typeface="Trebuchet MS"/>
              </a:rPr>
              <a:t>p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4" dirty="0" smtClean="0">
                <a:latin typeface="Trebuchet MS"/>
                <a:cs typeface="Trebuchet MS"/>
              </a:rPr>
              <a:t>c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spc="-8" dirty="0" smtClean="0">
                <a:latin typeface="Trebuchet MS"/>
                <a:cs typeface="Trebuchet MS"/>
              </a:rPr>
              <a:t>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Se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spc="-4" dirty="0" smtClean="0">
                <a:latin typeface="Trebuchet MS"/>
                <a:cs typeface="Trebuchet MS"/>
              </a:rPr>
              <a:t>vl</a:t>
            </a:r>
            <a:r>
              <a:rPr sz="1900" dirty="0" smtClean="0">
                <a:latin typeface="Trebuchet MS"/>
                <a:cs typeface="Trebuchet MS"/>
              </a:rPr>
              <a:t>et</a:t>
            </a:r>
            <a:r>
              <a:rPr sz="1900" spc="262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cl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6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is</a:t>
            </a:r>
            <a:r>
              <a:rPr sz="1900" spc="25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spc="4" dirty="0" smtClean="0">
                <a:latin typeface="Trebuchet MS"/>
                <a:cs typeface="Trebuchet MS"/>
              </a:rPr>
              <a:t>p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8" dirty="0" smtClean="0">
                <a:latin typeface="Trebuchet MS"/>
                <a:cs typeface="Trebuchet MS"/>
              </a:rPr>
              <a:t>a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140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p</a:t>
            </a:r>
            <a:r>
              <a:rPr sz="1900" dirty="0" smtClean="0">
                <a:latin typeface="Trebuchet MS"/>
                <a:cs typeface="Trebuchet MS"/>
              </a:rPr>
              <a:t>art</a:t>
            </a:r>
            <a:r>
              <a:rPr sz="1900" spc="5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marL="11520" marR="29612">
              <a:lnSpc>
                <a:spcPct val="96761"/>
              </a:lnSpc>
              <a:spcBef>
                <a:spcPts val="1322"/>
              </a:spcBef>
            </a:pPr>
            <a:r>
              <a:rPr sz="1900" spc="-4" dirty="0" smtClean="0">
                <a:latin typeface="Trebuchet MS"/>
                <a:cs typeface="Trebuchet MS"/>
              </a:rPr>
              <a:t>sp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g</a:t>
            </a:r>
            <a:r>
              <a:rPr sz="1900" spc="89" dirty="0" smtClean="0">
                <a:latin typeface="Trebuchet MS"/>
                <a:cs typeface="Trebuchet MS"/>
              </a:rPr>
              <a:t> </a:t>
            </a:r>
            <a:r>
              <a:rPr sz="1900" spc="-91" dirty="0" smtClean="0">
                <a:latin typeface="Trebuchet MS"/>
                <a:cs typeface="Trebuchet MS"/>
              </a:rPr>
              <a:t>W</a:t>
            </a:r>
            <a:r>
              <a:rPr sz="1900" dirty="0" smtClean="0">
                <a:latin typeface="Trebuchet MS"/>
                <a:cs typeface="Trebuchet MS"/>
              </a:rPr>
              <a:t>eb</a:t>
            </a:r>
            <a:r>
              <a:rPr sz="1900" spc="61" dirty="0" smtClean="0">
                <a:latin typeface="Trebuchet MS"/>
                <a:cs typeface="Trebuchet MS"/>
              </a:rPr>
              <a:t> </a:t>
            </a:r>
            <a:r>
              <a:rPr sz="1900" spc="-13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VC</a:t>
            </a:r>
            <a:r>
              <a:rPr sz="1900" spc="5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ra</a:t>
            </a:r>
            <a:r>
              <a:rPr sz="1900" spc="-13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w</a:t>
            </a:r>
            <a:r>
              <a:rPr sz="1900" dirty="0" smtClean="0">
                <a:latin typeface="Trebuchet MS"/>
                <a:cs typeface="Trebuchet MS"/>
              </a:rPr>
              <a:t>ork.</a:t>
            </a:r>
            <a:endParaRPr sz="1900">
              <a:latin typeface="Trebuchet MS"/>
              <a:cs typeface="Trebuchet MS"/>
            </a:endParaRPr>
          </a:p>
          <a:p>
            <a:pPr marL="11520" marR="146127">
              <a:lnSpc>
                <a:spcPts val="2159"/>
              </a:lnSpc>
              <a:spcBef>
                <a:spcPts val="1423"/>
              </a:spcBef>
            </a:pPr>
            <a:r>
              <a:rPr sz="1900" dirty="0" smtClean="0">
                <a:latin typeface="Trebuchet MS"/>
                <a:cs typeface="Trebuchet MS"/>
              </a:rPr>
              <a:t>It</a:t>
            </a:r>
            <a:r>
              <a:rPr sz="1900" spc="2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is</a:t>
            </a:r>
            <a:r>
              <a:rPr sz="1900" spc="25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us</a:t>
            </a:r>
            <a:r>
              <a:rPr sz="1900" dirty="0" smtClean="0">
                <a:latin typeface="Trebuchet MS"/>
                <a:cs typeface="Trebuchet MS"/>
              </a:rPr>
              <a:t>ed</a:t>
            </a:r>
            <a:r>
              <a:rPr sz="1900" spc="8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or</a:t>
            </a:r>
            <a:r>
              <a:rPr sz="1900" spc="56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spa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ch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g</a:t>
            </a:r>
            <a:r>
              <a:rPr sz="1900" spc="16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54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qu</a:t>
            </a:r>
            <a:r>
              <a:rPr sz="1900" dirty="0" smtClean="0">
                <a:latin typeface="Trebuchet MS"/>
                <a:cs typeface="Trebuchet MS"/>
              </a:rPr>
              <a:t>est</a:t>
            </a:r>
            <a:r>
              <a:rPr sz="1900" spc="125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3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-4" dirty="0" smtClean="0">
                <a:latin typeface="Trebuchet MS"/>
                <a:cs typeface="Trebuchet MS"/>
              </a:rPr>
              <a:t>pp</a:t>
            </a:r>
            <a:r>
              <a:rPr sz="1900" dirty="0" smtClean="0">
                <a:latin typeface="Trebuchet MS"/>
                <a:cs typeface="Trebuchet MS"/>
              </a:rPr>
              <a:t>li</a:t>
            </a:r>
            <a:r>
              <a:rPr sz="1900" spc="-4" dirty="0" smtClean="0">
                <a:latin typeface="Trebuchet MS"/>
                <a:cs typeface="Trebuchet MS"/>
              </a:rPr>
              <a:t>ca</a:t>
            </a:r>
            <a:r>
              <a:rPr sz="1900" dirty="0" smtClean="0">
                <a:latin typeface="Trebuchet MS"/>
                <a:cs typeface="Trebuchet MS"/>
              </a:rPr>
              <a:t>tion </a:t>
            </a:r>
            <a:endParaRPr sz="1900">
              <a:latin typeface="Trebuchet MS"/>
              <a:cs typeface="Trebuchet MS"/>
            </a:endParaRPr>
          </a:p>
          <a:p>
            <a:pPr marL="11520" marR="146127">
              <a:lnSpc>
                <a:spcPts val="2159"/>
              </a:lnSpc>
              <a:spcBef>
                <a:spcPts val="1422"/>
              </a:spcBef>
            </a:pPr>
            <a:r>
              <a:rPr sz="1900" spc="-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tro</a:t>
            </a:r>
            <a:r>
              <a:rPr sz="1900" spc="-8" dirty="0" smtClean="0">
                <a:latin typeface="Trebuchet MS"/>
                <a:cs typeface="Trebuchet MS"/>
              </a:rPr>
              <a:t>l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11520">
              <a:lnSpc>
                <a:spcPts val="2159"/>
              </a:lnSpc>
              <a:spcBef>
                <a:spcPts val="1431"/>
              </a:spcBef>
            </a:pPr>
            <a:r>
              <a:rPr sz="1900" spc="-4" dirty="0" smtClean="0">
                <a:latin typeface="Trebuchet MS"/>
                <a:cs typeface="Trebuchet MS"/>
              </a:rPr>
              <a:t>Th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7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spc="4" dirty="0" smtClean="0">
                <a:latin typeface="Trebuchet MS"/>
                <a:cs typeface="Trebuchet MS"/>
              </a:rPr>
              <a:t>p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4" dirty="0" smtClean="0">
                <a:latin typeface="Trebuchet MS"/>
                <a:cs typeface="Trebuchet MS"/>
              </a:rPr>
              <a:t>c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spc="-8" dirty="0" smtClean="0">
                <a:latin typeface="Trebuchet MS"/>
                <a:cs typeface="Trebuchet MS"/>
              </a:rPr>
              <a:t>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Se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spc="-4" dirty="0" smtClean="0">
                <a:latin typeface="Trebuchet MS"/>
                <a:cs typeface="Trebuchet MS"/>
              </a:rPr>
              <a:t>vl</a:t>
            </a:r>
            <a:r>
              <a:rPr sz="1900" dirty="0" smtClean="0">
                <a:latin typeface="Trebuchet MS"/>
                <a:cs typeface="Trebuchet MS"/>
              </a:rPr>
              <a:t>et</a:t>
            </a:r>
            <a:r>
              <a:rPr sz="1900" spc="262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cl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6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is</a:t>
            </a:r>
            <a:r>
              <a:rPr sz="1900" spc="25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c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nf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8" dirty="0" smtClean="0">
                <a:latin typeface="Trebuchet MS"/>
                <a:cs typeface="Trebuchet MS"/>
              </a:rPr>
              <a:t>g</a:t>
            </a: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ed</a:t>
            </a:r>
            <a:r>
              <a:rPr sz="1900" spc="172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in</a:t>
            </a:r>
            <a:r>
              <a:rPr sz="1900" spc="30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w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b</a:t>
            </a:r>
            <a:r>
              <a:rPr sz="1900" dirty="0" smtClean="0">
                <a:latin typeface="Trebuchet MS"/>
                <a:cs typeface="Trebuchet MS"/>
              </a:rPr>
              <a:t>.x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l </a:t>
            </a:r>
            <a:endParaRPr sz="1900">
              <a:latin typeface="Trebuchet MS"/>
              <a:cs typeface="Trebuchet MS"/>
            </a:endParaRPr>
          </a:p>
          <a:p>
            <a:pPr marL="11520">
              <a:lnSpc>
                <a:spcPts val="2159"/>
              </a:lnSpc>
              <a:spcBef>
                <a:spcPts val="1422"/>
              </a:spcBef>
            </a:pP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55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of</a:t>
            </a:r>
            <a:r>
              <a:rPr sz="1900" spc="3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1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w</a:t>
            </a:r>
            <a:r>
              <a:rPr sz="1900" dirty="0" smtClean="0">
                <a:latin typeface="Trebuchet MS"/>
                <a:cs typeface="Trebuchet MS"/>
              </a:rPr>
              <a:t>eb</a:t>
            </a:r>
            <a:r>
              <a:rPr sz="1900" spc="5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-4" dirty="0" smtClean="0">
                <a:latin typeface="Trebuchet MS"/>
                <a:cs typeface="Trebuchet MS"/>
              </a:rPr>
              <a:t>ppl</a:t>
            </a:r>
            <a:r>
              <a:rPr sz="1900" spc="8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ca</a:t>
            </a:r>
            <a:r>
              <a:rPr sz="1900" dirty="0" smtClean="0">
                <a:latin typeface="Trebuchet MS"/>
                <a:cs typeface="Trebuchet MS"/>
              </a:rPr>
              <a:t>ti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11520" marR="29612">
              <a:lnSpc>
                <a:spcPts val="2168"/>
              </a:lnSpc>
              <a:spcBef>
                <a:spcPts val="1531"/>
              </a:spcBef>
            </a:pPr>
            <a:r>
              <a:rPr sz="1900" spc="-4" dirty="0" smtClean="0">
                <a:latin typeface="Trebuchet MS"/>
                <a:cs typeface="Trebuchet MS"/>
              </a:rPr>
              <a:t>Ma</a:t>
            </a:r>
            <a:r>
              <a:rPr sz="1900" dirty="0" smtClean="0">
                <a:latin typeface="Trebuchet MS"/>
                <a:cs typeface="Trebuchet MS"/>
              </a:rPr>
              <a:t>p</a:t>
            </a:r>
            <a:r>
              <a:rPr sz="1900" spc="-38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28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req</a:t>
            </a: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7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us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g</a:t>
            </a:r>
            <a:r>
              <a:rPr sz="1900" spc="-52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Un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orm</a:t>
            </a:r>
            <a:r>
              <a:rPr sz="1900" spc="-77" dirty="0" smtClean="0">
                <a:latin typeface="Trebuchet MS"/>
                <a:cs typeface="Trebuchet MS"/>
              </a:rPr>
              <a:t> </a:t>
            </a:r>
            <a:r>
              <a:rPr sz="1900" spc="-85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spc="-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85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L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4" dirty="0" smtClean="0">
                <a:latin typeface="Trebuchet MS"/>
                <a:cs typeface="Trebuchet MS"/>
              </a:rPr>
              <a:t>c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13" dirty="0" smtClean="0">
                <a:latin typeface="Trebuchet MS"/>
                <a:cs typeface="Trebuchet MS"/>
              </a:rPr>
              <a:t>o</a:t>
            </a:r>
            <a:r>
              <a:rPr sz="1900" dirty="0" smtClean="0">
                <a:latin typeface="Trebuchet MS"/>
                <a:cs typeface="Trebuchet MS"/>
              </a:rPr>
              <a:t>r</a:t>
            </a:r>
            <a:endParaRPr sz="1900">
              <a:latin typeface="Trebuchet MS"/>
              <a:cs typeface="Trebuchet MS"/>
            </a:endParaRPr>
          </a:p>
          <a:p>
            <a:pPr marL="11520" marR="253896">
              <a:lnSpc>
                <a:spcPct val="154761"/>
              </a:lnSpc>
              <a:spcBef>
                <a:spcPts val="402"/>
              </a:spcBef>
            </a:pPr>
            <a:r>
              <a:rPr sz="1900" dirty="0" smtClean="0">
                <a:latin typeface="Trebuchet MS"/>
                <a:cs typeface="Trebuchet MS"/>
              </a:rPr>
              <a:t>(</a:t>
            </a: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dirty="0" smtClean="0">
                <a:latin typeface="Trebuchet MS"/>
                <a:cs typeface="Trebuchet MS"/>
              </a:rPr>
              <a:t>R</a:t>
            </a:r>
            <a:r>
              <a:rPr sz="1900" spc="-8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)</a:t>
            </a:r>
            <a:r>
              <a:rPr sz="1900" spc="-55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ma</a:t>
            </a:r>
            <a:r>
              <a:rPr sz="1900" spc="4" dirty="0" smtClean="0">
                <a:latin typeface="Trebuchet MS"/>
                <a:cs typeface="Trebuchet MS"/>
              </a:rPr>
              <a:t>p</a:t>
            </a:r>
            <a:r>
              <a:rPr sz="1900" spc="-4" dirty="0" smtClean="0">
                <a:latin typeface="Trebuchet MS"/>
                <a:cs typeface="Trebuchet MS"/>
              </a:rPr>
              <a:t>p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g</a:t>
            </a:r>
            <a:r>
              <a:rPr sz="1900" spc="-85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in</a:t>
            </a:r>
            <a:r>
              <a:rPr sz="1900" spc="-2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37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s</a:t>
            </a:r>
            <a:r>
              <a:rPr sz="1900" spc="-4" dirty="0" smtClean="0">
                <a:latin typeface="Trebuchet MS"/>
                <a:cs typeface="Trebuchet MS"/>
              </a:rPr>
              <a:t>am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5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w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b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r>
              <a:rPr sz="1900" spc="-4" dirty="0" smtClean="0">
                <a:latin typeface="Trebuchet MS"/>
                <a:cs typeface="Trebuchet MS"/>
              </a:rPr>
              <a:t>xm</a:t>
            </a:r>
            <a:r>
              <a:rPr sz="1900" dirty="0" smtClean="0">
                <a:latin typeface="Trebuchet MS"/>
                <a:cs typeface="Trebuchet MS"/>
              </a:rPr>
              <a:t>l</a:t>
            </a:r>
            <a:r>
              <a:rPr sz="1900" spc="-82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37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to</a:t>
            </a:r>
            <a:r>
              <a:rPr sz="1900" spc="-3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han</a:t>
            </a:r>
            <a:r>
              <a:rPr sz="1900" spc="4" dirty="0" smtClean="0">
                <a:latin typeface="Trebuchet MS"/>
                <a:cs typeface="Trebuchet MS"/>
              </a:rPr>
              <a:t>d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 </a:t>
            </a:r>
            <a:r>
              <a:rPr sz="1900" spc="-4" dirty="0" smtClean="0">
                <a:latin typeface="Trebuchet MS"/>
                <a:cs typeface="Trebuchet MS"/>
              </a:rPr>
              <a:t>an</a:t>
            </a:r>
            <a:r>
              <a:rPr sz="1900" dirty="0" smtClean="0">
                <a:latin typeface="Trebuchet MS"/>
                <a:cs typeface="Trebuchet MS"/>
              </a:rPr>
              <a:t>y</a:t>
            </a:r>
            <a:r>
              <a:rPr sz="1900" spc="57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r</a:t>
            </a:r>
            <a:r>
              <a:rPr sz="1900" spc="4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qu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966" y="1697108"/>
            <a:ext cx="123147" cy="12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66" y="2607666"/>
            <a:ext cx="123147" cy="12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966" y="3518224"/>
            <a:ext cx="123147" cy="12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8966" y="4428781"/>
            <a:ext cx="123147" cy="129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spring MVC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Spring MVC Workflow</a:t>
            </a:r>
          </a:p>
          <a:p>
            <a:r>
              <a:rPr lang="en-US" dirty="0" smtClean="0"/>
              <a:t>Important Components of </a:t>
            </a:r>
            <a:r>
              <a:rPr lang="en-US" dirty="0"/>
              <a:t>Spring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Demo – External configuration</a:t>
            </a:r>
          </a:p>
          <a:p>
            <a:r>
              <a:rPr lang="en-US" dirty="0" smtClean="0"/>
              <a:t>Demo – Annotation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World without Rules</a:t>
            </a:r>
          </a:p>
          <a:p>
            <a:r>
              <a:rPr lang="en-US" dirty="0" smtClean="0"/>
              <a:t>Demo – Form Submission</a:t>
            </a:r>
          </a:p>
          <a:p>
            <a:r>
              <a:rPr lang="en-US" dirty="0" smtClean="0"/>
              <a:t>Demo – Session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5768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684" y="225419"/>
            <a:ext cx="3834518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8" baseline="1025" dirty="0" smtClean="0">
                <a:latin typeface="Trebuchet MS"/>
                <a:cs typeface="Trebuchet MS"/>
              </a:rPr>
              <a:t>H</a:t>
            </a:r>
            <a:r>
              <a:rPr sz="3800" baseline="1025" dirty="0" smtClean="0">
                <a:latin typeface="Trebuchet MS"/>
                <a:cs typeface="Trebuchet MS"/>
              </a:rPr>
              <a:t>ad</a:t>
            </a:r>
            <a:r>
              <a:rPr sz="3800" spc="-4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er</a:t>
            </a:r>
            <a:r>
              <a:rPr sz="3800" spc="-8" baseline="1025" dirty="0" smtClean="0">
                <a:latin typeface="Trebuchet MS"/>
                <a:cs typeface="Trebuchet MS"/>
              </a:rPr>
              <a:t>Ma</a:t>
            </a:r>
            <a:r>
              <a:rPr sz="3800" spc="8" baseline="1025" dirty="0" smtClean="0">
                <a:latin typeface="Trebuchet MS"/>
                <a:cs typeface="Trebuchet MS"/>
              </a:rPr>
              <a:t>p</a:t>
            </a:r>
            <a:r>
              <a:rPr sz="3800" spc="-8" baseline="1025" dirty="0" smtClean="0">
                <a:latin typeface="Trebuchet MS"/>
                <a:cs typeface="Trebuchet MS"/>
              </a:rPr>
              <a:t>p</a:t>
            </a:r>
            <a:r>
              <a:rPr sz="3800" baseline="1025" dirty="0" smtClean="0">
                <a:latin typeface="Trebuchet MS"/>
                <a:cs typeface="Trebuchet MS"/>
              </a:rPr>
              <a:t>i</a:t>
            </a:r>
            <a:r>
              <a:rPr sz="3800" spc="-8" baseline="1025" dirty="0" smtClean="0">
                <a:latin typeface="Trebuchet MS"/>
                <a:cs typeface="Trebuchet MS"/>
              </a:rPr>
              <a:t>n</a:t>
            </a:r>
            <a:r>
              <a:rPr sz="3800" spc="-4" baseline="1025" dirty="0" smtClean="0">
                <a:latin typeface="Trebuchet MS"/>
                <a:cs typeface="Trebuchet MS"/>
              </a:rPr>
              <a:t>g</a:t>
            </a:r>
            <a:r>
              <a:rPr sz="3800" baseline="1025" dirty="0" smtClean="0">
                <a:latin typeface="Trebuchet MS"/>
                <a:cs typeface="Trebuchet MS"/>
              </a:rPr>
              <a:t>/</a:t>
            </a: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o</a:t>
            </a:r>
            <a:r>
              <a:rPr sz="3800" spc="-8" baseline="1025" dirty="0" smtClean="0">
                <a:latin typeface="Trebuchet MS"/>
                <a:cs typeface="Trebuchet MS"/>
              </a:rPr>
              <a:t>nt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baseline="1025" dirty="0" smtClean="0">
                <a:latin typeface="Trebuchet MS"/>
                <a:cs typeface="Trebuchet MS"/>
              </a:rPr>
              <a:t>o</a:t>
            </a:r>
            <a:r>
              <a:rPr sz="3800" spc="-4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ler</a:t>
            </a:r>
            <a:endParaRPr sz="2500">
              <a:latin typeface="Trebuchet MS"/>
              <a:cs typeface="Trebuchet MS"/>
            </a:endParaRPr>
          </a:p>
          <a:p>
            <a:pPr marL="11520" marR="48384">
              <a:lnSpc>
                <a:spcPct val="96761"/>
              </a:lnSpc>
              <a:spcBef>
                <a:spcPts val="77"/>
              </a:spcBef>
            </a:pPr>
            <a:r>
              <a:rPr sz="2500" spc="-8" dirty="0" smtClean="0">
                <a:latin typeface="Trebuchet MS"/>
                <a:cs typeface="Trebuchet MS"/>
              </a:rPr>
              <a:t>/</a:t>
            </a:r>
            <a:r>
              <a:rPr sz="2500" spc="-40" dirty="0" smtClean="0">
                <a:latin typeface="Trebuchet MS"/>
                <a:cs typeface="Trebuchet MS"/>
              </a:rPr>
              <a:t>V</a:t>
            </a:r>
            <a:r>
              <a:rPr sz="2500" spc="-8" dirty="0" smtClean="0">
                <a:latin typeface="Trebuchet MS"/>
                <a:cs typeface="Trebuchet MS"/>
              </a:rPr>
              <a:t>i</a:t>
            </a:r>
            <a:r>
              <a:rPr sz="2500" dirty="0" smtClean="0">
                <a:latin typeface="Trebuchet MS"/>
                <a:cs typeface="Trebuchet MS"/>
              </a:rPr>
              <a:t>e</a:t>
            </a:r>
            <a:r>
              <a:rPr sz="2500" spc="-13" dirty="0" smtClean="0">
                <a:latin typeface="Trebuchet MS"/>
                <a:cs typeface="Trebuchet MS"/>
              </a:rPr>
              <a:t>w</a:t>
            </a:r>
            <a:r>
              <a:rPr sz="2500" spc="-91" dirty="0" smtClean="0">
                <a:latin typeface="Trebuchet MS"/>
                <a:cs typeface="Trebuchet MS"/>
              </a:rPr>
              <a:t>R</a:t>
            </a:r>
            <a:r>
              <a:rPr sz="2500" spc="-4" dirty="0" smtClean="0">
                <a:latin typeface="Trebuchet MS"/>
                <a:cs typeface="Trebuchet MS"/>
              </a:rPr>
              <a:t>e</a:t>
            </a:r>
            <a:r>
              <a:rPr sz="2500" dirty="0" smtClean="0">
                <a:latin typeface="Trebuchet MS"/>
                <a:cs typeface="Trebuchet MS"/>
              </a:rPr>
              <a:t>so</a:t>
            </a:r>
            <a:r>
              <a:rPr sz="2500" spc="-8" dirty="0" smtClean="0">
                <a:latin typeface="Trebuchet MS"/>
                <a:cs typeface="Trebuchet MS"/>
              </a:rPr>
              <a:t>l</a:t>
            </a:r>
            <a:r>
              <a:rPr sz="2500" dirty="0" smtClean="0">
                <a:latin typeface="Trebuchet MS"/>
                <a:cs typeface="Trebuchet MS"/>
              </a:rPr>
              <a:t>ver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636808"/>
            <a:ext cx="7583437" cy="1863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H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er </a:t>
            </a:r>
            <a:r>
              <a:rPr sz="2000" spc="-4" dirty="0" smtClean="0">
                <a:latin typeface="Trebuchet MS"/>
                <a:cs typeface="Trebuchet MS"/>
              </a:rPr>
              <a:t>ma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pin</a:t>
            </a:r>
            <a:r>
              <a:rPr sz="2000" dirty="0" smtClean="0">
                <a:latin typeface="Trebuchet MS"/>
                <a:cs typeface="Trebuchet MS"/>
              </a:rPr>
              <a:t>g :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n</a:t>
            </a:r>
            <a:r>
              <a:rPr sz="2000" spc="-4" dirty="0" smtClean="0">
                <a:latin typeface="Trebuchet MS"/>
                <a:cs typeface="Trebuchet MS"/>
              </a:rPr>
              <a:t>ag</a:t>
            </a:r>
            <a:r>
              <a:rPr sz="2000" dirty="0" smtClean="0">
                <a:latin typeface="Trebuchet MS"/>
                <a:cs typeface="Trebuchet MS"/>
              </a:rPr>
              <a:t>es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 e</a:t>
            </a:r>
            <a:r>
              <a:rPr sz="2000" spc="4" dirty="0" smtClean="0">
                <a:latin typeface="Trebuchet MS"/>
                <a:cs typeface="Trebuchet MS"/>
              </a:rPr>
              <a:t>x</a:t>
            </a:r>
            <a:r>
              <a:rPr sz="2000" dirty="0" smtClean="0">
                <a:latin typeface="Trebuchet MS"/>
                <a:cs typeface="Trebuchet MS"/>
              </a:rPr>
              <a:t>ec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on 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f co</a:t>
            </a:r>
            <a:r>
              <a:rPr sz="2000" spc="-4" dirty="0" smtClean="0">
                <a:latin typeface="Trebuchet MS"/>
                <a:cs typeface="Trebuchet MS"/>
              </a:rPr>
              <a:t>ntr</a:t>
            </a:r>
            <a:r>
              <a:rPr sz="2000" dirty="0" smtClean="0">
                <a:latin typeface="Trebuchet MS"/>
                <a:cs typeface="Trebuchet MS"/>
              </a:rPr>
              <a:t>olle</a:t>
            </a:r>
            <a:r>
              <a:rPr sz="2000" spc="-8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s,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vi</a:t>
            </a: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ed</a:t>
            </a:r>
            <a:endParaRPr sz="2000">
              <a:latin typeface="Trebuchet MS"/>
              <a:cs typeface="Trebuchet MS"/>
            </a:endParaRPr>
          </a:p>
          <a:p>
            <a:pPr marL="11520" marR="2685144">
              <a:lnSpc>
                <a:spcPts val="2317"/>
              </a:lnSpc>
              <a:spcBef>
                <a:spcPts val="51"/>
              </a:spcBef>
            </a:pP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ey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ma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ch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s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ec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ed c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. </a:t>
            </a:r>
            <a:endParaRPr sz="2000">
              <a:latin typeface="Trebuchet MS"/>
              <a:cs typeface="Trebuchet MS"/>
            </a:endParaRPr>
          </a:p>
          <a:p>
            <a:pPr marL="11520" marR="2685144">
              <a:lnSpc>
                <a:spcPts val="2317"/>
              </a:lnSpc>
              <a:spcBef>
                <a:spcPts val="1457"/>
              </a:spcBef>
            </a:pPr>
            <a:r>
              <a:rPr sz="2000" spc="-4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4" dirty="0" smtClean="0">
                <a:latin typeface="Trebuchet MS"/>
                <a:cs typeface="Trebuchet MS"/>
              </a:rPr>
              <a:t>n</a:t>
            </a:r>
            <a:r>
              <a:rPr sz="2000" spc="-4" dirty="0" smtClean="0">
                <a:latin typeface="Trebuchet MS"/>
                <a:cs typeface="Trebuchet MS"/>
              </a:rPr>
              <a:t>tr</a:t>
            </a:r>
            <a:r>
              <a:rPr sz="2000" dirty="0" smtClean="0">
                <a:latin typeface="Trebuchet MS"/>
                <a:cs typeface="Trebuchet MS"/>
              </a:rPr>
              <a:t>ol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spc="8" dirty="0" smtClean="0">
                <a:latin typeface="Trebuchet MS"/>
                <a:cs typeface="Trebuchet MS"/>
              </a:rPr>
              <a:t>e</a:t>
            </a:r>
            <a:r>
              <a:rPr sz="2000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: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t </a:t>
            </a:r>
            <a:r>
              <a:rPr sz="2000" spc="-4" dirty="0" smtClean="0">
                <a:latin typeface="Trebuchet MS"/>
                <a:cs typeface="Trebuchet MS"/>
              </a:rPr>
              <a:t>hand</a:t>
            </a:r>
            <a:r>
              <a:rPr sz="2000" dirty="0" smtClean="0">
                <a:latin typeface="Trebuchet MS"/>
                <a:cs typeface="Trebuchet MS"/>
              </a:rPr>
              <a:t>les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cl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8" dirty="0" smtClean="0">
                <a:latin typeface="Trebuchet MS"/>
                <a:cs typeface="Trebuchet MS"/>
              </a:rPr>
              <a:t>'</a:t>
            </a:r>
            <a:r>
              <a:rPr sz="2000" dirty="0" smtClean="0">
                <a:latin typeface="Trebuchet MS"/>
                <a:cs typeface="Trebuchet MS"/>
              </a:rPr>
              <a:t>s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eq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dirty="0" smtClean="0">
                <a:latin typeface="Trebuchet MS"/>
                <a:cs typeface="Trebuchet MS"/>
              </a:rPr>
              <a:t>es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ts val="2309"/>
              </a:lnSpc>
              <a:spcBef>
                <a:spcPts val="1573"/>
              </a:spcBef>
            </a:pPr>
            <a:r>
              <a:rPr sz="2000" spc="-40" dirty="0" smtClean="0">
                <a:latin typeface="Trebuchet MS"/>
                <a:cs typeface="Trebuchet MS"/>
              </a:rPr>
              <a:t>V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ew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ol</a:t>
            </a:r>
            <a:r>
              <a:rPr sz="2000" spc="-4" dirty="0" smtClean="0">
                <a:latin typeface="Trebuchet MS"/>
                <a:cs typeface="Trebuchet MS"/>
              </a:rPr>
              <a:t>v</a:t>
            </a:r>
            <a:r>
              <a:rPr sz="2000" dirty="0" smtClean="0">
                <a:latin typeface="Trebuchet MS"/>
                <a:cs typeface="Trebuchet MS"/>
              </a:rPr>
              <a:t>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: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72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esol</a:t>
            </a:r>
            <a:r>
              <a:rPr sz="2000" spc="-4" dirty="0" smtClean="0">
                <a:latin typeface="Trebuchet MS"/>
                <a:cs typeface="Trebuchet MS"/>
              </a:rPr>
              <a:t>v</a:t>
            </a:r>
            <a:r>
              <a:rPr sz="2000" dirty="0" smtClean="0">
                <a:latin typeface="Trebuchet MS"/>
                <a:cs typeface="Trebuchet MS"/>
              </a:rPr>
              <a:t>es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view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na</a:t>
            </a:r>
            <a:r>
              <a:rPr sz="2000" dirty="0" smtClean="0">
                <a:latin typeface="Trebuchet MS"/>
                <a:cs typeface="Trebuchet MS"/>
              </a:rPr>
              <a:t>mes 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o v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ew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u</a:t>
            </a:r>
            <a:r>
              <a:rPr sz="2000" dirty="0" smtClean="0">
                <a:latin typeface="Trebuchet MS"/>
                <a:cs typeface="Trebuchet MS"/>
              </a:rPr>
              <a:t>sed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by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8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43"/>
              </a:spcBef>
            </a:pPr>
            <a:r>
              <a:rPr sz="2000" spc="-8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is</a:t>
            </a:r>
            <a:r>
              <a:rPr sz="2000" spc="-4" dirty="0" smtClean="0">
                <a:latin typeface="Trebuchet MS"/>
                <a:cs typeface="Trebuchet MS"/>
              </a:rPr>
              <a:t>pa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Se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vle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73" y="2494459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573" y="2972790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Important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dirty="0"/>
              <a:t>Controller</a:t>
            </a:r>
            <a:endParaRPr lang="en-US" dirty="0" smtClean="0"/>
          </a:p>
          <a:p>
            <a:r>
              <a:rPr lang="en-US" dirty="0" err="1" smtClean="0"/>
              <a:t>HandlerMapping</a:t>
            </a:r>
            <a:r>
              <a:rPr lang="en-US" dirty="0"/>
              <a:t>/@</a:t>
            </a:r>
            <a:r>
              <a:rPr lang="en-US" dirty="0" err="1"/>
              <a:t>RequestMapping</a:t>
            </a:r>
            <a:endParaRPr lang="en-US" dirty="0" smtClean="0"/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 &amp; 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r>
              <a:rPr lang="en-US" dirty="0" err="1" smtClean="0"/>
              <a:t>ViewResolver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Dispatcher </a:t>
            </a:r>
            <a:r>
              <a:rPr lang="en-US" i="1" dirty="0" smtClean="0"/>
              <a:t>Servlet</a:t>
            </a:r>
            <a:r>
              <a:rPr lang="en-US" dirty="0" smtClean="0"/>
              <a:t> follows </a:t>
            </a:r>
            <a:r>
              <a:rPr lang="en-US" dirty="0"/>
              <a:t>the </a:t>
            </a:r>
            <a:r>
              <a:rPr lang="en-US" i="1" dirty="0"/>
              <a:t>Front Controller Design Pattern</a:t>
            </a:r>
            <a:r>
              <a:rPr lang="en-US" dirty="0"/>
              <a:t> for handling Client </a:t>
            </a:r>
            <a:r>
              <a:rPr lang="en-US" dirty="0" smtClean="0"/>
              <a:t>Requests.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that whatever </a:t>
            </a:r>
            <a:r>
              <a:rPr lang="en-US" dirty="0" err="1"/>
              <a:t>Url</a:t>
            </a:r>
            <a:r>
              <a:rPr lang="en-US" dirty="0"/>
              <a:t> comes from the Client, this Servlet will intercept the Client Request before passing the Request Object to the Controller.</a:t>
            </a:r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&lt;</a:t>
            </a:r>
            <a:r>
              <a:rPr lang="en-US" dirty="0" smtClean="0"/>
              <a:t>web-app&gt;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servlet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servlet-name&gt;dispatcher&lt;/servlet-name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servlet-class</a:t>
            </a:r>
            <a:r>
              <a:rPr lang="en-US" dirty="0" smtClean="0"/>
              <a:t>&gt; 						</a:t>
            </a:r>
            <a:r>
              <a:rPr lang="en-US" dirty="0" err="1" smtClean="0"/>
              <a:t>org.springframework.web.servlet.DispatcherServlet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&lt;/</a:t>
            </a:r>
            <a:r>
              <a:rPr lang="en-US" dirty="0"/>
              <a:t>servlet-class&gt;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load-on-startup&gt;1&lt;/load-on-startup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&lt;/</a:t>
            </a:r>
            <a:r>
              <a:rPr lang="en-US" dirty="0"/>
              <a:t>servlet&gt;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servlet-mapping&gt;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&lt;servlet-name&gt;dispatcher</a:t>
            </a:r>
            <a:r>
              <a:rPr lang="en-US" dirty="0"/>
              <a:t>&lt;/servlet-name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 err="1"/>
              <a:t>url</a:t>
            </a:r>
            <a:r>
              <a:rPr lang="en-US" dirty="0"/>
              <a:t>-pattern</a:t>
            </a:r>
            <a:r>
              <a:rPr lang="en-US" dirty="0" smtClean="0"/>
              <a:t>&gt;*.</a:t>
            </a:r>
            <a:r>
              <a:rPr lang="en-US" dirty="0" smtClean="0"/>
              <a:t>html</a:t>
            </a:r>
            <a:r>
              <a:rPr lang="en-US" dirty="0" smtClean="0"/>
              <a:t>&lt;/</a:t>
            </a:r>
            <a:r>
              <a:rPr lang="en-US" dirty="0" err="1"/>
              <a:t>url</a:t>
            </a:r>
            <a:r>
              <a:rPr lang="en-US" dirty="0"/>
              <a:t>-pattern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&lt;/</a:t>
            </a:r>
            <a:r>
              <a:rPr lang="en-US" dirty="0"/>
              <a:t>servlet-mapping</a:t>
            </a:r>
            <a:r>
              <a:rPr lang="en-US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&lt;/web-app&gt;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/>
              <a:t>Controllers are components that are being called by the Dispatcher Servlet for doing any kind of Business </a:t>
            </a:r>
            <a:r>
              <a:rPr lang="en-US" dirty="0" smtClean="0"/>
              <a:t>Logic</a:t>
            </a:r>
          </a:p>
          <a:p>
            <a:r>
              <a:rPr lang="en-US" dirty="0"/>
              <a:t>Spring Distribution already comes with a variety of </a:t>
            </a:r>
            <a:r>
              <a:rPr lang="en-US" i="1" dirty="0"/>
              <a:t>Controller Components</a:t>
            </a:r>
            <a:r>
              <a:rPr lang="en-US" dirty="0"/>
              <a:t> each doing a specific </a:t>
            </a:r>
            <a:r>
              <a:rPr lang="en-US" dirty="0" smtClean="0"/>
              <a:t>purpose - spring 2.x</a:t>
            </a:r>
          </a:p>
          <a:p>
            <a:pPr lvl="1"/>
            <a:r>
              <a:rPr lang="en-US" dirty="0" err="1" smtClean="0"/>
              <a:t>SimpleFormController</a:t>
            </a:r>
            <a:endParaRPr lang="en-US" dirty="0" smtClean="0"/>
          </a:p>
          <a:p>
            <a:pPr lvl="1"/>
            <a:r>
              <a:rPr lang="en-US" dirty="0" err="1" smtClean="0"/>
              <a:t>AbstractController</a:t>
            </a:r>
            <a:endParaRPr lang="en-US" dirty="0" smtClean="0"/>
          </a:p>
          <a:p>
            <a:pPr lvl="1"/>
            <a:r>
              <a:rPr lang="en-US" dirty="0" err="1" smtClean="0"/>
              <a:t>MultiActionController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smtClean="0"/>
              <a:t>5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@Controller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95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pPr marL="68580" indent="0"/>
            <a:r>
              <a:rPr lang="en-US" dirty="0" smtClean="0"/>
              <a:t> Old School of Spring MVC</a:t>
            </a:r>
          </a:p>
          <a:p>
            <a:pPr marL="6858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MySimpleController</a:t>
            </a:r>
            <a:r>
              <a:rPr lang="en-US" sz="1800" dirty="0"/>
              <a:t> extends </a:t>
            </a:r>
            <a:r>
              <a:rPr lang="en-US" sz="1800" dirty="0" err="1" smtClean="0"/>
              <a:t>AbstractController</a:t>
            </a:r>
            <a:r>
              <a:rPr lang="en-US" sz="1800" dirty="0" smtClean="0"/>
              <a:t> {</a:t>
            </a:r>
          </a:p>
          <a:p>
            <a:pPr marL="68580" indent="0">
              <a:buNone/>
            </a:pPr>
            <a:r>
              <a:rPr lang="en-US" sz="1800" dirty="0" smtClean="0"/>
              <a:t>	public </a:t>
            </a:r>
            <a:r>
              <a:rPr lang="en-US" sz="1600" dirty="0" err="1" smtClean="0"/>
              <a:t>ModelAndView</a:t>
            </a:r>
            <a:r>
              <a:rPr lang="en-US" sz="1600" dirty="0" smtClean="0"/>
              <a:t> </a:t>
            </a:r>
            <a:r>
              <a:rPr lang="en-US" sz="1800" dirty="0" err="1" smtClean="0"/>
              <a:t>handleRequestInternal</a:t>
            </a:r>
            <a:r>
              <a:rPr lang="en-US" sz="1800" dirty="0" smtClean="0"/>
              <a:t> 			(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 </a:t>
            </a:r>
            <a:r>
              <a:rPr lang="en-US" sz="1800" dirty="0"/>
              <a:t>request</a:t>
            </a:r>
            <a:r>
              <a:rPr lang="en-US" sz="1800" dirty="0" smtClean="0"/>
              <a:t>,</a:t>
            </a:r>
          </a:p>
          <a:p>
            <a:pPr marL="6858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HttpServletResponse</a:t>
            </a:r>
            <a:r>
              <a:rPr lang="en-US" sz="1800" dirty="0" smtClean="0"/>
              <a:t> response)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return new </a:t>
            </a:r>
            <a:r>
              <a:rPr lang="en-US" sz="1800" dirty="0" err="1" smtClean="0"/>
              <a:t>ModelAndView</a:t>
            </a:r>
            <a:r>
              <a:rPr lang="en-US" sz="1800" dirty="0"/>
              <a:t>("</a:t>
            </a:r>
            <a:r>
              <a:rPr lang="en-US" sz="1800" dirty="0" err="1"/>
              <a:t>myView</a:t>
            </a:r>
            <a:r>
              <a:rPr lang="en-US" sz="1800" dirty="0" smtClean="0"/>
              <a:t>");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}</a:t>
            </a:r>
          </a:p>
          <a:p>
            <a:pPr marL="68580" indent="0">
              <a:buNone/>
            </a:pPr>
            <a:r>
              <a:rPr lang="en-US" sz="18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518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7490908" cy="4419012"/>
          </a:xfrm>
        </p:spPr>
        <p:txBody>
          <a:bodyPr>
            <a:normAutofit/>
          </a:bodyPr>
          <a:lstStyle/>
          <a:p>
            <a:pPr marL="68580" indent="0"/>
            <a:r>
              <a:rPr lang="en-US" dirty="0" smtClean="0"/>
              <a:t> Spring MVC </a:t>
            </a:r>
            <a:r>
              <a:rPr lang="en-US" dirty="0" smtClean="0"/>
              <a:t>5.0</a:t>
            </a:r>
            <a:endParaRPr lang="en-US" dirty="0" smtClean="0"/>
          </a:p>
          <a:p>
            <a:pPr marL="68580" indent="0">
              <a:buNone/>
            </a:pPr>
            <a:r>
              <a:rPr lang="en-US" sz="1600" dirty="0"/>
              <a:t>@Controller</a:t>
            </a:r>
          </a:p>
          <a:p>
            <a:pPr marL="68580" indent="0">
              <a:buNone/>
            </a:pPr>
            <a:r>
              <a:rPr lang="en-US" sz="1600" dirty="0"/>
              <a:t>public class DemoSpring3Controller </a:t>
            </a:r>
            <a:r>
              <a:rPr lang="en-US" sz="1600" dirty="0" smtClean="0"/>
              <a:t>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@</a:t>
            </a:r>
            <a:r>
              <a:rPr lang="en-US" sz="1600" dirty="0" err="1"/>
              <a:t>RequestMapping</a:t>
            </a:r>
            <a:r>
              <a:rPr lang="en-US" sz="1600" dirty="0"/>
              <a:t>("/</a:t>
            </a:r>
            <a:r>
              <a:rPr lang="en-US" sz="1600" dirty="0" smtClean="0"/>
              <a:t>demoSpring5")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helloWorld</a:t>
            </a:r>
            <a:r>
              <a:rPr lang="en-US" sz="1600" dirty="0" smtClean="0"/>
              <a:t>() 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	String </a:t>
            </a:r>
            <a:r>
              <a:rPr lang="en-US" sz="1600" dirty="0" err="1"/>
              <a:t>msg</a:t>
            </a:r>
            <a:r>
              <a:rPr lang="en-US" sz="1600" dirty="0"/>
              <a:t> = "Hello Spring </a:t>
            </a:r>
            <a:r>
              <a:rPr lang="en-US" sz="1600" dirty="0" smtClean="0"/>
              <a:t>5 </a:t>
            </a:r>
            <a:r>
              <a:rPr lang="en-US" sz="1600" dirty="0"/>
              <a:t>World! Etilize -- GfK";</a:t>
            </a:r>
          </a:p>
          <a:p>
            <a:pPr marL="6858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demosp</a:t>
            </a:r>
            <a:r>
              <a:rPr lang="en-US" sz="1600" dirty="0"/>
              <a:t>", </a:t>
            </a:r>
            <a:r>
              <a:rPr lang="en-US" sz="1600" dirty="0" smtClean="0"/>
              <a:t> </a:t>
            </a:r>
          </a:p>
          <a:p>
            <a:pPr marL="68580" indent="0">
              <a:buNone/>
            </a:pPr>
            <a:r>
              <a:rPr lang="en-US" sz="1600" dirty="0" smtClean="0"/>
              <a:t>					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}</a:t>
            </a: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context:component</a:t>
            </a:r>
            <a:r>
              <a:rPr lang="en-US" sz="1600" dirty="0" smtClean="0"/>
              <a:t>-scan base-package="</a:t>
            </a:r>
            <a:r>
              <a:rPr lang="en-US" sz="1600" dirty="0" err="1" smtClean="0"/>
              <a:t>com.gfk.etilize.controller</a:t>
            </a:r>
            <a:r>
              <a:rPr lang="en-US" sz="1600" dirty="0" smtClean="0"/>
              <a:t>" /&gt;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18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Handler Mapping</a:t>
            </a:r>
            <a:r>
              <a:rPr lang="en-US" dirty="0"/>
              <a:t> provides an abstract way that tell how the Client's </a:t>
            </a:r>
            <a:r>
              <a:rPr lang="en-US" dirty="0" err="1"/>
              <a:t>Url</a:t>
            </a:r>
            <a:r>
              <a:rPr lang="en-US" dirty="0"/>
              <a:t> has to be mapped to the </a:t>
            </a:r>
            <a:r>
              <a:rPr lang="en-US" dirty="0" smtClean="0"/>
              <a:t>Handlers.</a:t>
            </a:r>
          </a:p>
          <a:p>
            <a:r>
              <a:rPr lang="en-US" dirty="0" smtClean="0"/>
              <a:t>Four </a:t>
            </a:r>
            <a:r>
              <a:rPr lang="en-US" dirty="0"/>
              <a:t>concrete variation of Handler Mapping are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err="1"/>
              <a:t>BeanNameUrl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CommonsPathMap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ControllerClassName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SimpleUrl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 smtClean="0"/>
              <a:t>HandlerMapping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BeanNameUrl</a:t>
            </a:r>
            <a:r>
              <a:rPr lang="en-US" dirty="0"/>
              <a:t> </a:t>
            </a:r>
            <a:r>
              <a:rPr lang="en-US" dirty="0" err="1" smtClean="0"/>
              <a:t>HandlerMapping</a:t>
            </a:r>
            <a:endParaRPr lang="en-US" dirty="0" smtClean="0"/>
          </a:p>
          <a:p>
            <a:r>
              <a:rPr lang="en-US" dirty="0" smtClean="0"/>
              <a:t>URL request</a:t>
            </a:r>
          </a:p>
          <a:p>
            <a:pPr marL="68580" indent="0">
              <a:buNone/>
            </a:pPr>
            <a:r>
              <a:rPr lang="en-US" dirty="0" smtClean="0"/>
              <a:t>http://localhost:8080/spweb/showStudents</a:t>
            </a:r>
          </a:p>
          <a:p>
            <a:r>
              <a:rPr lang="en-US" dirty="0" smtClean="0"/>
              <a:t>Bean Mapping</a:t>
            </a:r>
          </a:p>
          <a:p>
            <a:pPr marL="68580" indent="0">
              <a:buNone/>
            </a:pPr>
            <a:r>
              <a:rPr lang="en-US" dirty="0"/>
              <a:t>&lt;beans</a:t>
            </a:r>
            <a:r>
              <a:rPr lang="en-US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bean id="</a:t>
            </a:r>
            <a:r>
              <a:rPr lang="en-US" dirty="0" err="1"/>
              <a:t>beanNameUrl</a:t>
            </a:r>
            <a:r>
              <a:rPr lang="en-US" dirty="0"/>
              <a:t>" class="org.springframework.web.servlet.handler.BeanNameUrlHandlerMapping"/&gt;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/>
              <a:t>bean name</a:t>
            </a:r>
            <a:r>
              <a:rPr lang="en-US" b="1" dirty="0" smtClean="0"/>
              <a:t>="/</a:t>
            </a:r>
            <a:r>
              <a:rPr lang="en-US" b="1" dirty="0" err="1"/>
              <a:t>showStudents</a:t>
            </a:r>
            <a:r>
              <a:rPr lang="en-US" b="1" dirty="0" err="1" smtClean="0"/>
              <a:t>.jsp</a:t>
            </a:r>
            <a:r>
              <a:rPr lang="en-US" b="1" dirty="0"/>
              <a:t>" class="</a:t>
            </a:r>
            <a:r>
              <a:rPr lang="en-US" b="1" dirty="0" err="1" smtClean="0"/>
              <a:t>com.gfk.etilize.ShowStudentsController</a:t>
            </a:r>
            <a:r>
              <a:rPr lang="en-US" b="1" dirty="0"/>
              <a:t>"&gt; </a:t>
            </a:r>
            <a:endParaRPr lang="en-US" b="1" dirty="0" smtClean="0"/>
          </a:p>
          <a:p>
            <a:pPr marL="6858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&lt;/</a:t>
            </a:r>
            <a:r>
              <a:rPr lang="en-US" b="1" dirty="0"/>
              <a:t>bean</a:t>
            </a:r>
            <a:r>
              <a:rPr lang="en-US" b="1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 &lt;/</a:t>
            </a:r>
            <a:r>
              <a:rPr lang="en-US" dirty="0"/>
              <a:t>beans&gt;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 </a:t>
            </a:r>
            <a:r>
              <a:rPr lang="en-US" dirty="0" err="1" smtClean="0"/>
              <a:t>SimpleUrlHandlerMapping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urlMapping</a:t>
            </a:r>
            <a:r>
              <a:rPr lang="en-US" i="1" dirty="0"/>
              <a:t>" class="org.springframework.web.servlet.handler.SimpleUrlHandlerMapping"&gt;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</a:t>
            </a:r>
            <a:r>
              <a:rPr lang="en-US" i="1" dirty="0" err="1"/>
              <a:t>urlMap</a:t>
            </a:r>
            <a:r>
              <a:rPr lang="en-US" i="1" dirty="0"/>
              <a:t>"&gt;</a:t>
            </a:r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map&gt;</a:t>
            </a:r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/>
              <a:t>entry key=</a:t>
            </a:r>
            <a:r>
              <a:rPr lang="en-US" i="1" dirty="0"/>
              <a:t>"/</a:t>
            </a:r>
            <a:r>
              <a:rPr lang="en-US" i="1" dirty="0" err="1"/>
              <a:t>demoSpring.gfk</a:t>
            </a:r>
            <a:r>
              <a:rPr lang="en-US" i="1" dirty="0"/>
              <a:t>"&gt;</a:t>
            </a:r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/>
              <a:t>ref bean=</a:t>
            </a:r>
            <a:r>
              <a:rPr lang="en-US" i="1" dirty="0"/>
              <a:t>"</a:t>
            </a:r>
            <a:r>
              <a:rPr lang="en-US" i="1" dirty="0" err="1"/>
              <a:t>demoSpringController</a:t>
            </a:r>
            <a:r>
              <a:rPr lang="en-US" i="1" dirty="0"/>
              <a:t>"/&gt;</a:t>
            </a:r>
          </a:p>
          <a:p>
            <a:pPr marL="68580" indent="0">
              <a:buNone/>
            </a:pPr>
            <a:r>
              <a:rPr lang="en-US" dirty="0" smtClean="0"/>
              <a:t>			&lt;/</a:t>
            </a:r>
            <a:r>
              <a:rPr lang="en-US" dirty="0"/>
              <a:t>entry&gt;</a:t>
            </a:r>
          </a:p>
          <a:p>
            <a:pPr marL="68580" indent="0">
              <a:buNone/>
            </a:pPr>
            <a:r>
              <a:rPr lang="en-US" dirty="0" smtClean="0"/>
              <a:t>		&lt;/</a:t>
            </a:r>
            <a:r>
              <a:rPr lang="en-US" dirty="0"/>
              <a:t>map&gt;</a:t>
            </a:r>
          </a:p>
          <a:p>
            <a:pPr marL="68580" indent="0">
              <a:buNone/>
            </a:pPr>
            <a:r>
              <a:rPr lang="en-US" dirty="0" smtClean="0"/>
              <a:t>	&lt;/</a:t>
            </a:r>
            <a:r>
              <a:rPr lang="en-US" dirty="0"/>
              <a:t>property&gt;</a:t>
            </a:r>
          </a:p>
          <a:p>
            <a:pPr marL="68580" indent="0">
              <a:buNone/>
            </a:pPr>
            <a:r>
              <a:rPr lang="en-US" dirty="0"/>
              <a:t>&lt;/bean&gt;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demoSpringController</a:t>
            </a:r>
            <a:r>
              <a:rPr lang="en-US" i="1" dirty="0"/>
              <a:t>" class="</a:t>
            </a:r>
            <a:r>
              <a:rPr lang="en-US" i="1" dirty="0" err="1"/>
              <a:t>com.gfk.etilize.controller.DemoSpringController</a:t>
            </a:r>
            <a:r>
              <a:rPr lang="en-US" i="1" dirty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</a:p>
          <a:p>
            <a:pPr lvl="1"/>
            <a:r>
              <a:rPr lang="en-US" dirty="0" smtClean="0"/>
              <a:t>IOC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046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smtClean="0"/>
              <a:t>5.0 </a:t>
            </a:r>
            <a:r>
              <a:rPr lang="en-US" dirty="0" smtClean="0"/>
              <a:t>uses </a:t>
            </a:r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for Mapping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600" dirty="0"/>
              <a:t>@Controller</a:t>
            </a:r>
          </a:p>
          <a:p>
            <a:pPr marL="68580" indent="0">
              <a:buNone/>
            </a:pPr>
            <a:r>
              <a:rPr lang="en-US" sz="1600" dirty="0"/>
              <a:t>public class DemoSpring3Controller {</a:t>
            </a:r>
          </a:p>
          <a:p>
            <a:pPr marL="68580" indent="0">
              <a:buNone/>
            </a:pPr>
            <a:r>
              <a:rPr lang="en-US" sz="1600" dirty="0"/>
              <a:t>	@</a:t>
            </a:r>
            <a:r>
              <a:rPr lang="en-US" sz="1600" dirty="0" err="1"/>
              <a:t>RequestMapping</a:t>
            </a:r>
            <a:r>
              <a:rPr lang="en-US" sz="1600" dirty="0"/>
              <a:t>("/</a:t>
            </a:r>
            <a:r>
              <a:rPr lang="en-US" sz="1600" dirty="0" smtClean="0"/>
              <a:t>demoSpring5")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helloWorld</a:t>
            </a:r>
            <a:r>
              <a:rPr lang="en-US" sz="1600" dirty="0"/>
              <a:t>() {</a:t>
            </a:r>
          </a:p>
          <a:p>
            <a:pPr marL="68580" indent="0">
              <a:buNone/>
            </a:pPr>
            <a:r>
              <a:rPr lang="en-US" sz="1600" dirty="0"/>
              <a:t>		String </a:t>
            </a:r>
            <a:r>
              <a:rPr lang="en-US" sz="1600" dirty="0" err="1"/>
              <a:t>msg</a:t>
            </a:r>
            <a:r>
              <a:rPr lang="en-US" sz="1600" dirty="0"/>
              <a:t> = "Hello Spring </a:t>
            </a:r>
            <a:r>
              <a:rPr lang="en-US" sz="1600" dirty="0" smtClean="0"/>
              <a:t>5 </a:t>
            </a:r>
            <a:r>
              <a:rPr lang="en-US" sz="1600" dirty="0" smtClean="0"/>
              <a:t>World";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	return 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demosp</a:t>
            </a:r>
            <a:r>
              <a:rPr lang="en-US" sz="1600" dirty="0" smtClean="0"/>
              <a:t>", 						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/>
              <a:t>	}</a:t>
            </a:r>
          </a:p>
          <a:p>
            <a:pPr marL="6858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ModelandView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returned by the Controller object back to the Dispatcher Servlet.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is just a Container class for holding the Model and the View information</a:t>
            </a:r>
            <a:r>
              <a:rPr lang="en-US" dirty="0" smtClean="0"/>
              <a:t>.</a:t>
            </a:r>
          </a:p>
          <a:p>
            <a:r>
              <a:rPr lang="en-US" dirty="0"/>
              <a:t>This way of specifying a </a:t>
            </a:r>
            <a:r>
              <a:rPr lang="en-US" b="1" i="1" dirty="0"/>
              <a:t>View</a:t>
            </a:r>
            <a:r>
              <a:rPr lang="en-US" dirty="0"/>
              <a:t> is called </a:t>
            </a:r>
            <a:r>
              <a:rPr lang="en-US" dirty="0" smtClean="0"/>
              <a:t>a </a:t>
            </a:r>
            <a:r>
              <a:rPr lang="en-US" b="1" i="1" dirty="0" smtClean="0"/>
              <a:t>Logical </a:t>
            </a:r>
            <a:r>
              <a:rPr lang="en-US" b="1" i="1" dirty="0"/>
              <a:t>View</a:t>
            </a:r>
            <a:r>
              <a:rPr lang="en-US" dirty="0"/>
              <a:t>. It means that </a:t>
            </a:r>
            <a:r>
              <a:rPr lang="en-US" dirty="0" err="1"/>
              <a:t>demosp</a:t>
            </a:r>
            <a:r>
              <a:rPr lang="en-US" dirty="0"/>
              <a:t> </a:t>
            </a:r>
            <a:r>
              <a:rPr lang="en-US" dirty="0" smtClean="0"/>
              <a:t>either </a:t>
            </a:r>
            <a:r>
              <a:rPr lang="en-US" dirty="0"/>
              <a:t>can point to something called </a:t>
            </a:r>
            <a:r>
              <a:rPr lang="en-US" dirty="0" err="1"/>
              <a:t>demosp</a:t>
            </a:r>
            <a:r>
              <a:rPr lang="en-US" dirty="0" err="1" smtClean="0"/>
              <a:t>.jsp</a:t>
            </a:r>
            <a:r>
              <a:rPr lang="en-US" dirty="0" smtClean="0"/>
              <a:t> </a:t>
            </a:r>
            <a:r>
              <a:rPr lang="en-US" dirty="0"/>
              <a:t>or demosp</a:t>
            </a:r>
            <a:r>
              <a:rPr lang="en-US" dirty="0" smtClean="0"/>
              <a:t>.pdf </a:t>
            </a:r>
            <a:r>
              <a:rPr lang="en-US" dirty="0"/>
              <a:t>or demosp</a:t>
            </a:r>
            <a:r>
              <a:rPr lang="en-US" dirty="0" smtClean="0"/>
              <a:t>.xml</a:t>
            </a:r>
            <a:br>
              <a:rPr lang="en-US" dirty="0" smtClean="0"/>
            </a:br>
            <a:endParaRPr lang="en-US" dirty="0" smtClean="0"/>
          </a:p>
          <a:p>
            <a:pPr marL="68580" indent="0">
              <a:buNone/>
            </a:pPr>
            <a:r>
              <a:rPr lang="en-US" sz="1600" dirty="0" err="1" smtClean="0"/>
              <a:t>ModelAndView</a:t>
            </a:r>
            <a:r>
              <a:rPr lang="en-US" sz="1600" dirty="0" smtClean="0"/>
              <a:t>(</a:t>
            </a:r>
            <a:r>
              <a:rPr lang="en-US" sz="1600" b="1" dirty="0" err="1" smtClean="0"/>
              <a:t>viewName</a:t>
            </a:r>
            <a:r>
              <a:rPr lang="en-US" sz="1600" dirty="0" smtClean="0"/>
              <a:t>, “</a:t>
            </a:r>
            <a:r>
              <a:rPr lang="en-US" sz="1600" b="1" dirty="0" smtClean="0"/>
              <a:t>Key</a:t>
            </a:r>
            <a:r>
              <a:rPr lang="en-US" sz="1600" dirty="0" smtClean="0"/>
              <a:t>”, </a:t>
            </a:r>
            <a:r>
              <a:rPr lang="en-US" sz="1600" b="1" dirty="0" smtClean="0"/>
              <a:t>object</a:t>
            </a:r>
            <a:r>
              <a:rPr lang="en-US" sz="1600" dirty="0" smtClean="0"/>
              <a:t>);</a:t>
            </a:r>
            <a:endParaRPr lang="en-US" dirty="0"/>
          </a:p>
          <a:p>
            <a:pPr marL="68580" indent="0">
              <a:buNone/>
            </a:pPr>
            <a:r>
              <a:rPr lang="en-US" sz="1600" dirty="0" smtClean="0"/>
              <a:t>return </a:t>
            </a:r>
            <a:r>
              <a:rPr lang="en-US" sz="1600" dirty="0"/>
              <a:t>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b="1" dirty="0" err="1"/>
              <a:t>demosp</a:t>
            </a:r>
            <a:r>
              <a:rPr lang="en-US" sz="1600" dirty="0"/>
              <a:t>", </a:t>
            </a:r>
            <a:r>
              <a:rPr lang="en-US" sz="1600" dirty="0" smtClean="0"/>
              <a:t>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Model &amp; 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Model object Automatically created on every request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 smtClean="0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showList</a:t>
            </a:r>
            <a:r>
              <a:rPr lang="en-US" sz="1600" dirty="0" smtClean="0"/>
              <a:t>(Model </a:t>
            </a:r>
            <a:r>
              <a:rPr lang="en-US" sz="1600" dirty="0"/>
              <a:t>model</a:t>
            </a:r>
            <a:r>
              <a:rPr lang="en-US" sz="1600" dirty="0" smtClean="0"/>
              <a:t>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model.addAttribute</a:t>
            </a:r>
            <a:r>
              <a:rPr lang="en-US" sz="1600" dirty="0"/>
              <a:t>("</a:t>
            </a:r>
            <a:r>
              <a:rPr lang="en-US" sz="1600" dirty="0" err="1"/>
              <a:t>studentList</a:t>
            </a:r>
            <a:r>
              <a:rPr lang="en-US" sz="1600" dirty="0" smtClean="0"/>
              <a:t>",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en-US" sz="1600" dirty="0" err="1" smtClean="0"/>
              <a:t>studentService.getAllStudents</a:t>
            </a:r>
            <a:r>
              <a:rPr lang="en-US" sz="1600" dirty="0"/>
              <a:t>());</a:t>
            </a:r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r>
              <a:rPr lang="en-US" sz="1600" b="1" dirty="0" smtClean="0"/>
              <a:t>Implicitly added to Model and can be accessed with key “student”</a:t>
            </a:r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Student </a:t>
            </a:r>
            <a:r>
              <a:rPr lang="en-US" sz="1600" dirty="0" err="1"/>
              <a:t>showList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studentService.getStudent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011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Model &amp; 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647612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600" b="1" dirty="0" smtClean="0"/>
              <a:t>@</a:t>
            </a:r>
            <a:r>
              <a:rPr lang="en-US" sz="1600" b="1" dirty="0" err="1" smtClean="0"/>
              <a:t>ModelAttribute</a:t>
            </a:r>
            <a:r>
              <a:rPr lang="en-US" sz="1600" b="1" dirty="0" smtClean="0"/>
              <a:t> – customized name</a:t>
            </a:r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@</a:t>
            </a:r>
            <a:r>
              <a:rPr lang="en-US" sz="1600" dirty="0" err="1" smtClean="0"/>
              <a:t>ModelAttribute</a:t>
            </a:r>
            <a:r>
              <a:rPr lang="en-US" sz="1600" dirty="0" smtClean="0"/>
              <a:t>(“</a:t>
            </a:r>
            <a:r>
              <a:rPr lang="en-US" sz="1600" b="1" dirty="0" err="1" smtClean="0"/>
              <a:t>stu</a:t>
            </a:r>
            <a:r>
              <a:rPr lang="en-US" sz="1600" dirty="0" smtClean="0"/>
              <a:t>”) Student </a:t>
            </a:r>
            <a:r>
              <a:rPr lang="en-US" sz="1600" dirty="0" err="1"/>
              <a:t>showList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studentService.getStudent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r>
              <a:rPr lang="en-US" sz="1600" b="1" dirty="0"/>
              <a:t>@</a:t>
            </a:r>
            <a:r>
              <a:rPr lang="en-US" sz="1600" b="1" dirty="0" err="1" smtClean="0"/>
              <a:t>ModelAttribute</a:t>
            </a:r>
            <a:r>
              <a:rPr lang="en-US" sz="1600" b="1" dirty="0"/>
              <a:t> </a:t>
            </a:r>
            <a:r>
              <a:rPr lang="en-US" sz="1600" b="1" dirty="0" smtClean="0"/>
              <a:t>– Form values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r>
              <a:rPr lang="en-US" sz="1600" dirty="0"/>
              <a:t>("/new")</a:t>
            </a:r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getStudentForm</a:t>
            </a:r>
            <a:r>
              <a:rPr lang="en-US" sz="1600" dirty="0"/>
              <a:t>(){</a:t>
            </a:r>
          </a:p>
          <a:p>
            <a:pPr marL="68580" indent="0">
              <a:buNone/>
            </a:pPr>
            <a:r>
              <a:rPr lang="en-US" sz="1600" dirty="0"/>
              <a:t>return 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studentForm</a:t>
            </a:r>
            <a:r>
              <a:rPr lang="en-US" sz="1600" dirty="0"/>
              <a:t>","</a:t>
            </a:r>
            <a:r>
              <a:rPr lang="en-US" sz="1600" dirty="0" err="1"/>
              <a:t>student",new</a:t>
            </a:r>
            <a:r>
              <a:rPr lang="en-US" sz="1600" dirty="0"/>
              <a:t> Student());</a:t>
            </a:r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form:form</a:t>
            </a:r>
            <a:r>
              <a:rPr lang="en-US" sz="1600" dirty="0"/>
              <a:t> action=</a:t>
            </a:r>
            <a:r>
              <a:rPr lang="en-US" sz="1600" i="1" dirty="0"/>
              <a:t>"</a:t>
            </a:r>
            <a:r>
              <a:rPr lang="en-US" sz="1600" i="1" dirty="0" err="1"/>
              <a:t>add.gfk</a:t>
            </a:r>
            <a:r>
              <a:rPr lang="en-US" sz="1600" i="1" dirty="0"/>
              <a:t>" method="POST" </a:t>
            </a:r>
            <a:r>
              <a:rPr lang="en-US" sz="1600" i="1" dirty="0" err="1"/>
              <a:t>commandName</a:t>
            </a:r>
            <a:r>
              <a:rPr lang="en-US" sz="1600" i="1" dirty="0"/>
              <a:t>="</a:t>
            </a:r>
            <a:r>
              <a:rPr lang="en-US" sz="1600" dirty="0"/>
              <a:t> student </a:t>
            </a:r>
            <a:r>
              <a:rPr lang="en-US" sz="1600" i="1" dirty="0"/>
              <a:t>" &gt;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Name:&lt;</a:t>
            </a:r>
            <a:r>
              <a:rPr lang="en-US" sz="1600" dirty="0" err="1"/>
              <a:t>form:input</a:t>
            </a:r>
            <a:r>
              <a:rPr lang="en-US" sz="1600" dirty="0"/>
              <a:t> </a:t>
            </a:r>
            <a:r>
              <a:rPr lang="en-US" sz="1600" b="1" dirty="0"/>
              <a:t>path=</a:t>
            </a:r>
            <a:r>
              <a:rPr lang="en-US" sz="1600" b="1" i="1" dirty="0"/>
              <a:t>"name" </a:t>
            </a:r>
            <a:r>
              <a:rPr lang="en-US" sz="1600" i="1" dirty="0"/>
              <a:t>size="60" /&gt;&lt;</a:t>
            </a:r>
            <a:r>
              <a:rPr lang="en-US" sz="1600" i="1" dirty="0" err="1"/>
              <a:t>br</a:t>
            </a:r>
            <a:r>
              <a:rPr lang="en-US" sz="1600" i="1" dirty="0" smtClean="0"/>
              <a:t>&gt;</a:t>
            </a:r>
            <a:endParaRPr lang="en-US" sz="1600" i="1" dirty="0"/>
          </a:p>
          <a:p>
            <a:pPr marL="68580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input type=</a:t>
            </a:r>
            <a:r>
              <a:rPr lang="en-US" sz="1600" i="1" dirty="0"/>
              <a:t>"submit" value="Register" /&gt;&lt;/td&gt;</a:t>
            </a:r>
          </a:p>
          <a:p>
            <a:pPr marL="6858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form:form</a:t>
            </a:r>
            <a:r>
              <a:rPr lang="en-US" sz="1600" dirty="0"/>
              <a:t>&gt;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saveStudent</a:t>
            </a:r>
            <a:r>
              <a:rPr lang="en-US" sz="1600" dirty="0" smtClean="0"/>
              <a:t>(</a:t>
            </a:r>
            <a:r>
              <a:rPr lang="en-US" sz="1600" dirty="0"/>
              <a:t>@</a:t>
            </a:r>
            <a:r>
              <a:rPr lang="en-US" sz="1600" dirty="0" err="1" smtClean="0"/>
              <a:t>ModelAttribute</a:t>
            </a:r>
            <a:r>
              <a:rPr lang="en-US" sz="1600" dirty="0" smtClean="0"/>
              <a:t> Student </a:t>
            </a:r>
            <a:r>
              <a:rPr lang="en-US" sz="1600" dirty="0" err="1" smtClean="0"/>
              <a:t>stu</a:t>
            </a:r>
            <a:r>
              <a:rPr lang="en-US" sz="1600" dirty="0" smtClean="0"/>
              <a:t>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studentService.saveStudent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</a:t>
            </a:r>
            <a:r>
              <a:rPr lang="en-US" sz="1600" dirty="0" smtClean="0"/>
              <a:t>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13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View </a:t>
            </a:r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The mapping between the Logical name and the Physical View Location is taken care by the </a:t>
            </a:r>
            <a:r>
              <a:rPr lang="en-US" b="1" i="1" dirty="0"/>
              <a:t>View Resolver</a:t>
            </a:r>
            <a:r>
              <a:rPr lang="en-US" dirty="0"/>
              <a:t> object. </a:t>
            </a:r>
            <a:endParaRPr lang="en-US" dirty="0" smtClean="0"/>
          </a:p>
          <a:p>
            <a:r>
              <a:rPr lang="en-US" dirty="0"/>
              <a:t>Spring comes with a set of </a:t>
            </a:r>
            <a:r>
              <a:rPr lang="en-US" i="1" dirty="0"/>
              <a:t>Built-In Spring Resolvers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write</a:t>
            </a:r>
            <a:r>
              <a:rPr lang="en-US" dirty="0"/>
              <a:t> </a:t>
            </a:r>
            <a:r>
              <a:rPr lang="en-US" b="1" i="1" dirty="0"/>
              <a:t>Custom View Resolvers</a:t>
            </a:r>
            <a:r>
              <a:rPr lang="en-US" dirty="0"/>
              <a:t> by </a:t>
            </a:r>
            <a:r>
              <a:rPr lang="en-US" dirty="0" smtClean="0"/>
              <a:t>implementing the</a:t>
            </a:r>
            <a:r>
              <a:rPr lang="en-US" dirty="0"/>
              <a:t> </a:t>
            </a:r>
            <a:r>
              <a:rPr lang="en-US" sz="1800" dirty="0" err="1" smtClean="0"/>
              <a:t>org.springframework.web.servlet.ViewResolver</a:t>
            </a:r>
            <a:r>
              <a:rPr lang="en-US" sz="1800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Resolver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/>
              <a:t>BeanNameViewResolver</a:t>
            </a:r>
            <a:endParaRPr lang="en-US" dirty="0"/>
          </a:p>
          <a:p>
            <a:r>
              <a:rPr lang="en-US" dirty="0" err="1"/>
              <a:t>FreeMarkerViewResolver</a:t>
            </a:r>
            <a:endParaRPr lang="en-US" dirty="0"/>
          </a:p>
          <a:p>
            <a:r>
              <a:rPr lang="en-US" dirty="0" err="1"/>
              <a:t>InternalResourceViewResolver</a:t>
            </a:r>
            <a:endParaRPr lang="en-US" dirty="0"/>
          </a:p>
          <a:p>
            <a:r>
              <a:rPr lang="en-US" dirty="0" err="1"/>
              <a:t>JasperReportsViewResolver</a:t>
            </a:r>
            <a:endParaRPr lang="en-US" dirty="0"/>
          </a:p>
          <a:p>
            <a:r>
              <a:rPr lang="en-US" dirty="0" err="1"/>
              <a:t>ResourceBundleViewResolver</a:t>
            </a:r>
            <a:endParaRPr lang="en-US" dirty="0"/>
          </a:p>
          <a:p>
            <a:r>
              <a:rPr lang="en-US" dirty="0" err="1"/>
              <a:t>UrlBasedViewResolver</a:t>
            </a:r>
            <a:endParaRPr lang="en-US" dirty="0"/>
          </a:p>
          <a:p>
            <a:r>
              <a:rPr lang="en-US" dirty="0" err="1"/>
              <a:t>VelocityLayoutViewResolver</a:t>
            </a:r>
            <a:endParaRPr lang="en-US" dirty="0"/>
          </a:p>
          <a:p>
            <a:r>
              <a:rPr lang="en-US" dirty="0" err="1"/>
              <a:t>VelocityViewResolver</a:t>
            </a:r>
            <a:endParaRPr lang="en-US" dirty="0"/>
          </a:p>
          <a:p>
            <a:r>
              <a:rPr lang="en-US" dirty="0" err="1"/>
              <a:t>XmlViewResolver</a:t>
            </a:r>
            <a:endParaRPr lang="en-US" dirty="0"/>
          </a:p>
          <a:p>
            <a:r>
              <a:rPr lang="en-US" dirty="0" err="1"/>
              <a:t>XsltViewResolver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InternalResourceViewResolver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r>
              <a:rPr lang="en-US" sz="1600" dirty="0"/>
              <a:t>Controller returns  </a:t>
            </a:r>
            <a:r>
              <a:rPr lang="en-US" sz="1600" dirty="0" smtClean="0"/>
              <a:t>- new </a:t>
            </a:r>
            <a:r>
              <a:rPr lang="en-US" sz="1600" dirty="0" err="1"/>
              <a:t>ModelAndView</a:t>
            </a:r>
            <a:r>
              <a:rPr lang="en-US" sz="1600" dirty="0"/>
              <a:t>("myView1</a:t>
            </a:r>
            <a:r>
              <a:rPr lang="en-US" sz="1600" dirty="0" smtClean="0"/>
              <a:t>")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bean id="</a:t>
            </a:r>
            <a:r>
              <a:rPr lang="en-US" sz="1600" dirty="0" err="1" smtClean="0"/>
              <a:t>viewResolver</a:t>
            </a:r>
            <a:r>
              <a:rPr lang="en-US" sz="1600" dirty="0" smtClean="0"/>
              <a:t>“ class="org.springframework.web.servlet.view.InternalResourceViewResolver"&gt;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property name="prefix</a:t>
            </a:r>
            <a:r>
              <a:rPr lang="en-US" sz="1600" dirty="0" smtClean="0"/>
              <a:t>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&lt;</a:t>
            </a:r>
            <a:r>
              <a:rPr lang="en-US" sz="1600" dirty="0"/>
              <a:t>value&gt;/WEB-INF/&lt;/value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property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property name="suffix</a:t>
            </a:r>
            <a:r>
              <a:rPr lang="en-US" sz="1600" dirty="0" smtClean="0"/>
              <a:t>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&lt;</a:t>
            </a:r>
            <a:r>
              <a:rPr lang="en-US" sz="1600" dirty="0"/>
              <a:t>value&gt;.</a:t>
            </a:r>
            <a:r>
              <a:rPr lang="en-US" sz="1600" dirty="0" err="1"/>
              <a:t>jsp</a:t>
            </a:r>
            <a:r>
              <a:rPr lang="en-US" sz="1600" dirty="0"/>
              <a:t>&lt;/value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property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bean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b="1" i="1" dirty="0"/>
              <a:t>the prefix + the logical View Name + the </a:t>
            </a:r>
            <a:r>
              <a:rPr lang="en-US" sz="1600" b="1" i="1" dirty="0" smtClean="0"/>
              <a:t>suffix</a:t>
            </a:r>
          </a:p>
          <a:p>
            <a:pPr marL="68580" indent="0">
              <a:buNone/>
            </a:pPr>
            <a:r>
              <a:rPr lang="en-US" sz="1600" dirty="0"/>
              <a:t>/WEB-INF/</a:t>
            </a:r>
            <a:r>
              <a:rPr lang="en-US" sz="1600" dirty="0" err="1"/>
              <a:t>myView.jsp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 smtClean="0"/>
              <a:t>BeanNameViewResolver</a:t>
            </a:r>
            <a:endParaRPr lang="en-US" dirty="0" smtClean="0"/>
          </a:p>
          <a:p>
            <a:pPr lvl="1"/>
            <a:r>
              <a:rPr lang="en-US" dirty="0"/>
              <a:t>One of the dis-advantage of using </a:t>
            </a:r>
            <a:r>
              <a:rPr lang="en-US" b="1" i="1" dirty="0" err="1" smtClean="0"/>
              <a:t>InternalResourceViewResolver</a:t>
            </a:r>
            <a:r>
              <a:rPr lang="en-US" dirty="0"/>
              <a:t> is that the name of the View file </a:t>
            </a:r>
            <a:r>
              <a:rPr lang="en-US" dirty="0" smtClean="0"/>
              <a:t>(</a:t>
            </a:r>
            <a:r>
              <a:rPr lang="en-US" dirty="0" err="1" smtClean="0"/>
              <a:t>jsp</a:t>
            </a:r>
            <a:r>
              <a:rPr lang="en-US" dirty="0" smtClean="0"/>
              <a:t> or </a:t>
            </a:r>
            <a:r>
              <a:rPr lang="en-US" dirty="0" err="1" smtClean="0"/>
              <a:t>pdf</a:t>
            </a:r>
            <a:r>
              <a:rPr lang="en-US" dirty="0" smtClean="0"/>
              <a:t>) </a:t>
            </a:r>
            <a:r>
              <a:rPr lang="en-US" dirty="0"/>
              <a:t>must be present in the Web Application Context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generated View files may not be </a:t>
            </a:r>
            <a:r>
              <a:rPr lang="en-US" dirty="0" smtClean="0"/>
              <a:t>possible.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such a case, we may use the </a:t>
            </a:r>
            <a:r>
              <a:rPr lang="en-US" b="1" i="1" dirty="0" err="1" smtClean="0"/>
              <a:t>BeanName</a:t>
            </a:r>
            <a:r>
              <a:rPr lang="en-US" b="1" i="1" dirty="0" smtClean="0"/>
              <a:t> </a:t>
            </a:r>
            <a:r>
              <a:rPr lang="en-US" b="1" i="1" dirty="0" err="1" smtClean="0"/>
              <a:t>ViewResolver</a:t>
            </a:r>
            <a:r>
              <a:rPr lang="en-US" dirty="0"/>
              <a:t> which will dynamically generate View in </a:t>
            </a:r>
            <a:r>
              <a:rPr lang="en-US" dirty="0" err="1"/>
              <a:t>Pdf</a:t>
            </a:r>
            <a:r>
              <a:rPr lang="en-US" dirty="0"/>
              <a:t> or Excel Formats.</a:t>
            </a:r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pPr marL="68580" indent="0">
              <a:buNone/>
            </a:pPr>
            <a:r>
              <a:rPr lang="en-US" sz="1600" dirty="0"/>
              <a:t>Controller returns  - new </a:t>
            </a:r>
            <a:r>
              <a:rPr lang="en-US" sz="1600" dirty="0" err="1" smtClean="0"/>
              <a:t>ModelAndView</a:t>
            </a:r>
            <a:r>
              <a:rPr lang="en-US" sz="1600" dirty="0" smtClean="0"/>
              <a:t>(“excel")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&lt;bean id="</a:t>
            </a:r>
            <a:r>
              <a:rPr lang="en-US" sz="1600" dirty="0" err="1"/>
              <a:t>beanNameResolver</a:t>
            </a:r>
            <a:r>
              <a:rPr lang="en-US" sz="1600" dirty="0"/>
              <a:t>" class="</a:t>
            </a:r>
            <a:r>
              <a:rPr lang="en-US" sz="1600" dirty="0" err="1"/>
              <a:t>org.springframework.web.servlet.view.BeanNameViewResolver</a:t>
            </a:r>
            <a:r>
              <a:rPr lang="en-US" sz="1600" dirty="0" smtClean="0"/>
              <a:t>"/&gt;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&lt;bean id = </a:t>
            </a:r>
            <a:r>
              <a:rPr lang="en-US" sz="1600" dirty="0" smtClean="0"/>
              <a:t>“excel" </a:t>
            </a:r>
            <a:r>
              <a:rPr lang="en-US" sz="1600" dirty="0"/>
              <a:t>class = "</a:t>
            </a:r>
            <a:r>
              <a:rPr lang="en-US" sz="1600" dirty="0" err="1" smtClean="0"/>
              <a:t>MyExcelGenerator</a:t>
            </a:r>
            <a:r>
              <a:rPr lang="en-US" sz="1600" dirty="0"/>
              <a:t>"/&gt;</a:t>
            </a: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6" y="2667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– External configuration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788669"/>
            <a:ext cx="16192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1550669"/>
            <a:ext cx="16192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642" y="716915"/>
            <a:ext cx="7491730" cy="109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core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idea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the MVC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pattern is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separate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the business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logic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from 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UIs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allow them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change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independently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without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affecting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20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MVC design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pattern is 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made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up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components: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02474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Exploring </a:t>
            </a:r>
            <a:r>
              <a:rPr sz="3000" spc="-10" dirty="0"/>
              <a:t>Spring </a:t>
            </a:r>
            <a:r>
              <a:rPr sz="3000" spc="-25" dirty="0"/>
              <a:t>MVC</a:t>
            </a:r>
            <a:r>
              <a:rPr sz="3000" spc="20" dirty="0"/>
              <a:t> </a:t>
            </a:r>
            <a:r>
              <a:rPr sz="3000" spc="-15" dirty="0"/>
              <a:t>Framework</a:t>
            </a:r>
          </a:p>
        </p:txBody>
      </p:sp>
      <p:sp>
        <p:nvSpPr>
          <p:cNvPr id="6" name="object 6"/>
          <p:cNvSpPr/>
          <p:nvPr/>
        </p:nvSpPr>
        <p:spPr>
          <a:xfrm>
            <a:off x="2486025" y="2105025"/>
            <a:ext cx="4314825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0225" y="2085975"/>
            <a:ext cx="3114675" cy="1419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6425" y="2222245"/>
            <a:ext cx="2962275" cy="1188085"/>
          </a:xfrm>
          <a:custGeom>
            <a:avLst/>
            <a:gdLst/>
            <a:ahLst/>
            <a:cxnLst/>
            <a:rect l="l" t="t" r="r" b="b"/>
            <a:pathLst>
              <a:path w="2962275" h="1188085">
                <a:moveTo>
                  <a:pt x="2962275" y="0"/>
                </a:moveTo>
                <a:lnTo>
                  <a:pt x="2956055" y="30866"/>
                </a:lnTo>
                <a:lnTo>
                  <a:pt x="2939097" y="56054"/>
                </a:lnTo>
                <a:lnTo>
                  <a:pt x="2913947" y="73026"/>
                </a:lnTo>
                <a:lnTo>
                  <a:pt x="2883154" y="79248"/>
                </a:lnTo>
                <a:lnTo>
                  <a:pt x="79121" y="79248"/>
                </a:lnTo>
                <a:lnTo>
                  <a:pt x="48327" y="85467"/>
                </a:lnTo>
                <a:lnTo>
                  <a:pt x="23177" y="102425"/>
                </a:lnTo>
                <a:lnTo>
                  <a:pt x="6219" y="127575"/>
                </a:lnTo>
                <a:lnTo>
                  <a:pt x="0" y="158368"/>
                </a:lnTo>
                <a:lnTo>
                  <a:pt x="0" y="1108582"/>
                </a:lnTo>
                <a:lnTo>
                  <a:pt x="6219" y="1139376"/>
                </a:lnTo>
                <a:lnTo>
                  <a:pt x="23177" y="1164526"/>
                </a:lnTo>
                <a:lnTo>
                  <a:pt x="48327" y="1181484"/>
                </a:lnTo>
                <a:lnTo>
                  <a:pt x="79121" y="1187703"/>
                </a:lnTo>
                <a:lnTo>
                  <a:pt x="109987" y="1181484"/>
                </a:lnTo>
                <a:lnTo>
                  <a:pt x="135175" y="1164526"/>
                </a:lnTo>
                <a:lnTo>
                  <a:pt x="152147" y="1139376"/>
                </a:lnTo>
                <a:lnTo>
                  <a:pt x="158369" y="1108582"/>
                </a:lnTo>
                <a:lnTo>
                  <a:pt x="158369" y="1029334"/>
                </a:lnTo>
                <a:lnTo>
                  <a:pt x="2883154" y="1029334"/>
                </a:lnTo>
                <a:lnTo>
                  <a:pt x="2913947" y="1023115"/>
                </a:lnTo>
                <a:lnTo>
                  <a:pt x="2939097" y="1006157"/>
                </a:lnTo>
                <a:lnTo>
                  <a:pt x="2956055" y="981007"/>
                </a:lnTo>
                <a:lnTo>
                  <a:pt x="2962275" y="950213"/>
                </a:lnTo>
                <a:lnTo>
                  <a:pt x="2962275" y="237616"/>
                </a:lnTo>
                <a:lnTo>
                  <a:pt x="79121" y="237616"/>
                </a:lnTo>
                <a:lnTo>
                  <a:pt x="79121" y="158368"/>
                </a:lnTo>
                <a:lnTo>
                  <a:pt x="82240" y="142982"/>
                </a:lnTo>
                <a:lnTo>
                  <a:pt x="90741" y="130428"/>
                </a:lnTo>
                <a:lnTo>
                  <a:pt x="103338" y="121971"/>
                </a:lnTo>
                <a:lnTo>
                  <a:pt x="118745" y="118871"/>
                </a:lnTo>
                <a:lnTo>
                  <a:pt x="2962275" y="118871"/>
                </a:lnTo>
                <a:lnTo>
                  <a:pt x="2962275" y="0"/>
                </a:lnTo>
                <a:close/>
              </a:path>
              <a:path w="2962275" h="1188085">
                <a:moveTo>
                  <a:pt x="2962275" y="118871"/>
                </a:moveTo>
                <a:lnTo>
                  <a:pt x="118745" y="118871"/>
                </a:lnTo>
                <a:lnTo>
                  <a:pt x="134151" y="121971"/>
                </a:lnTo>
                <a:lnTo>
                  <a:pt x="146748" y="130428"/>
                </a:lnTo>
                <a:lnTo>
                  <a:pt x="155249" y="142982"/>
                </a:lnTo>
                <a:lnTo>
                  <a:pt x="158369" y="158368"/>
                </a:lnTo>
                <a:lnTo>
                  <a:pt x="152147" y="189235"/>
                </a:lnTo>
                <a:lnTo>
                  <a:pt x="135175" y="214423"/>
                </a:lnTo>
                <a:lnTo>
                  <a:pt x="109987" y="231395"/>
                </a:lnTo>
                <a:lnTo>
                  <a:pt x="79121" y="237616"/>
                </a:lnTo>
                <a:lnTo>
                  <a:pt x="2962275" y="237616"/>
                </a:lnTo>
                <a:lnTo>
                  <a:pt x="2962275" y="118871"/>
                </a:lnTo>
                <a:close/>
              </a:path>
              <a:path w="2962275" h="1188085">
                <a:moveTo>
                  <a:pt x="2803905" y="0"/>
                </a:moveTo>
                <a:lnTo>
                  <a:pt x="2803905" y="79248"/>
                </a:lnTo>
                <a:lnTo>
                  <a:pt x="2883154" y="79248"/>
                </a:lnTo>
                <a:lnTo>
                  <a:pt x="2883154" y="39624"/>
                </a:lnTo>
                <a:lnTo>
                  <a:pt x="2843529" y="39624"/>
                </a:lnTo>
                <a:lnTo>
                  <a:pt x="2828123" y="36522"/>
                </a:lnTo>
                <a:lnTo>
                  <a:pt x="2815526" y="28051"/>
                </a:lnTo>
                <a:lnTo>
                  <a:pt x="2807025" y="15460"/>
                </a:lnTo>
                <a:lnTo>
                  <a:pt x="2803905" y="0"/>
                </a:lnTo>
                <a:close/>
              </a:path>
              <a:path w="2962275" h="1188085">
                <a:moveTo>
                  <a:pt x="2883154" y="0"/>
                </a:moveTo>
                <a:lnTo>
                  <a:pt x="2880034" y="15460"/>
                </a:lnTo>
                <a:lnTo>
                  <a:pt x="2871533" y="28051"/>
                </a:lnTo>
                <a:lnTo>
                  <a:pt x="2858936" y="36522"/>
                </a:lnTo>
                <a:lnTo>
                  <a:pt x="2843529" y="39624"/>
                </a:lnTo>
                <a:lnTo>
                  <a:pt x="2883154" y="39624"/>
                </a:lnTo>
                <a:lnTo>
                  <a:pt x="2883154" y="0"/>
                </a:lnTo>
                <a:close/>
              </a:path>
            </a:pathLst>
          </a:custGeom>
          <a:solidFill>
            <a:srgbClr val="FF9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5546" y="2143125"/>
            <a:ext cx="2883535" cy="316865"/>
          </a:xfrm>
          <a:custGeom>
            <a:avLst/>
            <a:gdLst/>
            <a:ahLst/>
            <a:cxnLst/>
            <a:rect l="l" t="t" r="r" b="b"/>
            <a:pathLst>
              <a:path w="2883534" h="316864">
                <a:moveTo>
                  <a:pt x="39624" y="197992"/>
                </a:moveTo>
                <a:lnTo>
                  <a:pt x="24217" y="201092"/>
                </a:lnTo>
                <a:lnTo>
                  <a:pt x="11620" y="209549"/>
                </a:lnTo>
                <a:lnTo>
                  <a:pt x="3119" y="222103"/>
                </a:lnTo>
                <a:lnTo>
                  <a:pt x="0" y="237489"/>
                </a:lnTo>
                <a:lnTo>
                  <a:pt x="0" y="316738"/>
                </a:lnTo>
                <a:lnTo>
                  <a:pt x="30866" y="310516"/>
                </a:lnTo>
                <a:lnTo>
                  <a:pt x="56054" y="293544"/>
                </a:lnTo>
                <a:lnTo>
                  <a:pt x="73026" y="268356"/>
                </a:lnTo>
                <a:lnTo>
                  <a:pt x="79248" y="237489"/>
                </a:lnTo>
                <a:lnTo>
                  <a:pt x="76128" y="222103"/>
                </a:lnTo>
                <a:lnTo>
                  <a:pt x="67627" y="209549"/>
                </a:lnTo>
                <a:lnTo>
                  <a:pt x="55030" y="201092"/>
                </a:lnTo>
                <a:lnTo>
                  <a:pt x="39624" y="197992"/>
                </a:lnTo>
                <a:close/>
              </a:path>
              <a:path w="2883534" h="316864">
                <a:moveTo>
                  <a:pt x="2883154" y="79121"/>
                </a:moveTo>
                <a:lnTo>
                  <a:pt x="2804032" y="79121"/>
                </a:lnTo>
                <a:lnTo>
                  <a:pt x="2804032" y="158369"/>
                </a:lnTo>
                <a:lnTo>
                  <a:pt x="2834826" y="152147"/>
                </a:lnTo>
                <a:lnTo>
                  <a:pt x="2859976" y="135175"/>
                </a:lnTo>
                <a:lnTo>
                  <a:pt x="2876934" y="109987"/>
                </a:lnTo>
                <a:lnTo>
                  <a:pt x="2883154" y="79121"/>
                </a:lnTo>
                <a:close/>
              </a:path>
              <a:path w="2883534" h="316864">
                <a:moveTo>
                  <a:pt x="2804032" y="0"/>
                </a:moveTo>
                <a:lnTo>
                  <a:pt x="2773166" y="6219"/>
                </a:lnTo>
                <a:lnTo>
                  <a:pt x="2747978" y="23177"/>
                </a:lnTo>
                <a:lnTo>
                  <a:pt x="2731006" y="48327"/>
                </a:lnTo>
                <a:lnTo>
                  <a:pt x="2724784" y="79121"/>
                </a:lnTo>
                <a:lnTo>
                  <a:pt x="2727904" y="94581"/>
                </a:lnTo>
                <a:lnTo>
                  <a:pt x="2736405" y="107172"/>
                </a:lnTo>
                <a:lnTo>
                  <a:pt x="2749002" y="115643"/>
                </a:lnTo>
                <a:lnTo>
                  <a:pt x="2764408" y="118745"/>
                </a:lnTo>
                <a:lnTo>
                  <a:pt x="2779815" y="115643"/>
                </a:lnTo>
                <a:lnTo>
                  <a:pt x="2792412" y="107172"/>
                </a:lnTo>
                <a:lnTo>
                  <a:pt x="2800913" y="94581"/>
                </a:lnTo>
                <a:lnTo>
                  <a:pt x="2804032" y="79121"/>
                </a:lnTo>
                <a:lnTo>
                  <a:pt x="2883154" y="79121"/>
                </a:lnTo>
                <a:lnTo>
                  <a:pt x="2876934" y="48327"/>
                </a:lnTo>
                <a:lnTo>
                  <a:pt x="2859976" y="23177"/>
                </a:lnTo>
                <a:lnTo>
                  <a:pt x="2834826" y="6219"/>
                </a:lnTo>
                <a:lnTo>
                  <a:pt x="2804032" y="0"/>
                </a:lnTo>
                <a:close/>
              </a:path>
            </a:pathLst>
          </a:custGeom>
          <a:solidFill>
            <a:srgbClr val="CD7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6425" y="2143125"/>
            <a:ext cx="2962275" cy="1266825"/>
          </a:xfrm>
          <a:custGeom>
            <a:avLst/>
            <a:gdLst/>
            <a:ahLst/>
            <a:cxnLst/>
            <a:rect l="l" t="t" r="r" b="b"/>
            <a:pathLst>
              <a:path w="2962275" h="1266825">
                <a:moveTo>
                  <a:pt x="0" y="237489"/>
                </a:moveTo>
                <a:lnTo>
                  <a:pt x="6219" y="206696"/>
                </a:lnTo>
                <a:lnTo>
                  <a:pt x="23177" y="181546"/>
                </a:lnTo>
                <a:lnTo>
                  <a:pt x="48327" y="164588"/>
                </a:lnTo>
                <a:lnTo>
                  <a:pt x="79121" y="158369"/>
                </a:lnTo>
                <a:lnTo>
                  <a:pt x="2803905" y="158369"/>
                </a:lnTo>
                <a:lnTo>
                  <a:pt x="2803905" y="79121"/>
                </a:lnTo>
                <a:lnTo>
                  <a:pt x="2810127" y="48327"/>
                </a:lnTo>
                <a:lnTo>
                  <a:pt x="2827099" y="23177"/>
                </a:lnTo>
                <a:lnTo>
                  <a:pt x="2852287" y="6219"/>
                </a:lnTo>
                <a:lnTo>
                  <a:pt x="2883154" y="0"/>
                </a:lnTo>
                <a:lnTo>
                  <a:pt x="2913947" y="6219"/>
                </a:lnTo>
                <a:lnTo>
                  <a:pt x="2939097" y="23177"/>
                </a:lnTo>
                <a:lnTo>
                  <a:pt x="2956055" y="48327"/>
                </a:lnTo>
                <a:lnTo>
                  <a:pt x="2962275" y="79121"/>
                </a:lnTo>
                <a:lnTo>
                  <a:pt x="2962275" y="1029335"/>
                </a:lnTo>
                <a:lnTo>
                  <a:pt x="2956055" y="1060128"/>
                </a:lnTo>
                <a:lnTo>
                  <a:pt x="2939097" y="1085278"/>
                </a:lnTo>
                <a:lnTo>
                  <a:pt x="2913947" y="1102236"/>
                </a:lnTo>
                <a:lnTo>
                  <a:pt x="2883154" y="1108455"/>
                </a:lnTo>
                <a:lnTo>
                  <a:pt x="158369" y="1108455"/>
                </a:lnTo>
                <a:lnTo>
                  <a:pt x="158369" y="1187703"/>
                </a:lnTo>
                <a:lnTo>
                  <a:pt x="152147" y="1218497"/>
                </a:lnTo>
                <a:lnTo>
                  <a:pt x="135175" y="1243647"/>
                </a:lnTo>
                <a:lnTo>
                  <a:pt x="109987" y="1260605"/>
                </a:lnTo>
                <a:lnTo>
                  <a:pt x="79121" y="1266825"/>
                </a:lnTo>
                <a:lnTo>
                  <a:pt x="48327" y="1260605"/>
                </a:lnTo>
                <a:lnTo>
                  <a:pt x="23177" y="1243647"/>
                </a:lnTo>
                <a:lnTo>
                  <a:pt x="6219" y="1218497"/>
                </a:lnTo>
                <a:lnTo>
                  <a:pt x="0" y="1187703"/>
                </a:lnTo>
                <a:lnTo>
                  <a:pt x="0" y="23748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0331" y="2222245"/>
            <a:ext cx="158750" cy="79375"/>
          </a:xfrm>
          <a:custGeom>
            <a:avLst/>
            <a:gdLst/>
            <a:ahLst/>
            <a:cxnLst/>
            <a:rect l="l" t="t" r="r" b="b"/>
            <a:pathLst>
              <a:path w="158750" h="79375">
                <a:moveTo>
                  <a:pt x="0" y="79248"/>
                </a:moveTo>
                <a:lnTo>
                  <a:pt x="79248" y="79248"/>
                </a:lnTo>
                <a:lnTo>
                  <a:pt x="110041" y="73026"/>
                </a:lnTo>
                <a:lnTo>
                  <a:pt x="135191" y="56054"/>
                </a:lnTo>
                <a:lnTo>
                  <a:pt x="152149" y="30866"/>
                </a:lnTo>
                <a:lnTo>
                  <a:pt x="15836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0331" y="222224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79248"/>
                </a:moveTo>
                <a:lnTo>
                  <a:pt x="79248" y="0"/>
                </a:lnTo>
                <a:lnTo>
                  <a:pt x="76128" y="15460"/>
                </a:lnTo>
                <a:lnTo>
                  <a:pt x="67627" y="28051"/>
                </a:lnTo>
                <a:lnTo>
                  <a:pt x="55030" y="36522"/>
                </a:lnTo>
                <a:lnTo>
                  <a:pt x="39624" y="39624"/>
                </a:lnTo>
                <a:lnTo>
                  <a:pt x="24217" y="36522"/>
                </a:lnTo>
                <a:lnTo>
                  <a:pt x="11620" y="28051"/>
                </a:lnTo>
                <a:lnTo>
                  <a:pt x="3119" y="15460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6425" y="2341117"/>
            <a:ext cx="158750" cy="118745"/>
          </a:xfrm>
          <a:custGeom>
            <a:avLst/>
            <a:gdLst/>
            <a:ahLst/>
            <a:cxnLst/>
            <a:rect l="l" t="t" r="r" b="b"/>
            <a:pathLst>
              <a:path w="158750" h="118744">
                <a:moveTo>
                  <a:pt x="79121" y="118745"/>
                </a:moveTo>
                <a:lnTo>
                  <a:pt x="79121" y="39497"/>
                </a:lnTo>
                <a:lnTo>
                  <a:pt x="103338" y="3099"/>
                </a:lnTo>
                <a:lnTo>
                  <a:pt x="118745" y="0"/>
                </a:lnTo>
                <a:lnTo>
                  <a:pt x="134151" y="3099"/>
                </a:lnTo>
                <a:lnTo>
                  <a:pt x="146748" y="11556"/>
                </a:lnTo>
                <a:lnTo>
                  <a:pt x="155249" y="24110"/>
                </a:lnTo>
                <a:lnTo>
                  <a:pt x="158369" y="39497"/>
                </a:lnTo>
                <a:lnTo>
                  <a:pt x="152147" y="70363"/>
                </a:lnTo>
                <a:lnTo>
                  <a:pt x="135175" y="95551"/>
                </a:lnTo>
                <a:lnTo>
                  <a:pt x="109987" y="112523"/>
                </a:lnTo>
                <a:lnTo>
                  <a:pt x="79121" y="118745"/>
                </a:lnTo>
                <a:lnTo>
                  <a:pt x="48327" y="112523"/>
                </a:lnTo>
                <a:lnTo>
                  <a:pt x="23177" y="95551"/>
                </a:lnTo>
                <a:lnTo>
                  <a:pt x="6219" y="70363"/>
                </a:lnTo>
                <a:lnTo>
                  <a:pt x="0" y="3949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4794" y="2380614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96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2466975"/>
            <a:ext cx="26289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2667000"/>
            <a:ext cx="2514600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4810125"/>
            <a:ext cx="3629025" cy="1352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4942332"/>
            <a:ext cx="3476625" cy="1125220"/>
          </a:xfrm>
          <a:custGeom>
            <a:avLst/>
            <a:gdLst/>
            <a:ahLst/>
            <a:cxnLst/>
            <a:rect l="l" t="t" r="r" b="b"/>
            <a:pathLst>
              <a:path w="3476625" h="1125220">
                <a:moveTo>
                  <a:pt x="3476625" y="0"/>
                </a:moveTo>
                <a:lnTo>
                  <a:pt x="3470737" y="29174"/>
                </a:lnTo>
                <a:lnTo>
                  <a:pt x="3454669" y="52990"/>
                </a:lnTo>
                <a:lnTo>
                  <a:pt x="3430815" y="69044"/>
                </a:lnTo>
                <a:lnTo>
                  <a:pt x="3401568" y="74930"/>
                </a:lnTo>
                <a:lnTo>
                  <a:pt x="75057" y="74930"/>
                </a:lnTo>
                <a:lnTo>
                  <a:pt x="45809" y="80835"/>
                </a:lnTo>
                <a:lnTo>
                  <a:pt x="21955" y="96932"/>
                </a:lnTo>
                <a:lnTo>
                  <a:pt x="5887" y="120792"/>
                </a:lnTo>
                <a:lnTo>
                  <a:pt x="0" y="149987"/>
                </a:lnTo>
                <a:lnTo>
                  <a:pt x="0" y="1050086"/>
                </a:lnTo>
                <a:lnTo>
                  <a:pt x="5887" y="1079283"/>
                </a:lnTo>
                <a:lnTo>
                  <a:pt x="21955" y="1103125"/>
                </a:lnTo>
                <a:lnTo>
                  <a:pt x="45809" y="1119199"/>
                </a:lnTo>
                <a:lnTo>
                  <a:pt x="75057" y="1125093"/>
                </a:lnTo>
                <a:lnTo>
                  <a:pt x="104231" y="1119199"/>
                </a:lnTo>
                <a:lnTo>
                  <a:pt x="128047" y="1103125"/>
                </a:lnTo>
                <a:lnTo>
                  <a:pt x="144101" y="1079283"/>
                </a:lnTo>
                <a:lnTo>
                  <a:pt x="149987" y="1050086"/>
                </a:lnTo>
                <a:lnTo>
                  <a:pt x="149987" y="975067"/>
                </a:lnTo>
                <a:lnTo>
                  <a:pt x="3401568" y="975067"/>
                </a:lnTo>
                <a:lnTo>
                  <a:pt x="3430815" y="969173"/>
                </a:lnTo>
                <a:lnTo>
                  <a:pt x="3454669" y="953100"/>
                </a:lnTo>
                <a:lnTo>
                  <a:pt x="3470737" y="929258"/>
                </a:lnTo>
                <a:lnTo>
                  <a:pt x="3476625" y="900061"/>
                </a:lnTo>
                <a:lnTo>
                  <a:pt x="3476625" y="225044"/>
                </a:lnTo>
                <a:lnTo>
                  <a:pt x="75057" y="225044"/>
                </a:lnTo>
                <a:lnTo>
                  <a:pt x="75057" y="149987"/>
                </a:lnTo>
                <a:lnTo>
                  <a:pt x="77999" y="135399"/>
                </a:lnTo>
                <a:lnTo>
                  <a:pt x="86026" y="123491"/>
                </a:lnTo>
                <a:lnTo>
                  <a:pt x="97934" y="115464"/>
                </a:lnTo>
                <a:lnTo>
                  <a:pt x="112522" y="112522"/>
                </a:lnTo>
                <a:lnTo>
                  <a:pt x="3476625" y="112522"/>
                </a:lnTo>
                <a:lnTo>
                  <a:pt x="3476625" y="0"/>
                </a:lnTo>
                <a:close/>
              </a:path>
              <a:path w="3476625" h="1125220">
                <a:moveTo>
                  <a:pt x="3476625" y="112522"/>
                </a:moveTo>
                <a:lnTo>
                  <a:pt x="112522" y="112522"/>
                </a:lnTo>
                <a:lnTo>
                  <a:pt x="127109" y="115464"/>
                </a:lnTo>
                <a:lnTo>
                  <a:pt x="139017" y="123491"/>
                </a:lnTo>
                <a:lnTo>
                  <a:pt x="147044" y="135399"/>
                </a:lnTo>
                <a:lnTo>
                  <a:pt x="149987" y="149987"/>
                </a:lnTo>
                <a:lnTo>
                  <a:pt x="144101" y="179181"/>
                </a:lnTo>
                <a:lnTo>
                  <a:pt x="128047" y="203041"/>
                </a:lnTo>
                <a:lnTo>
                  <a:pt x="104231" y="219138"/>
                </a:lnTo>
                <a:lnTo>
                  <a:pt x="75057" y="225044"/>
                </a:lnTo>
                <a:lnTo>
                  <a:pt x="3476625" y="225044"/>
                </a:lnTo>
                <a:lnTo>
                  <a:pt x="3476625" y="112522"/>
                </a:lnTo>
                <a:close/>
              </a:path>
              <a:path w="3476625" h="1125220">
                <a:moveTo>
                  <a:pt x="3326638" y="0"/>
                </a:moveTo>
                <a:lnTo>
                  <a:pt x="3326638" y="74930"/>
                </a:lnTo>
                <a:lnTo>
                  <a:pt x="3401568" y="74930"/>
                </a:lnTo>
                <a:lnTo>
                  <a:pt x="3401568" y="37465"/>
                </a:lnTo>
                <a:lnTo>
                  <a:pt x="3364103" y="37465"/>
                </a:lnTo>
                <a:lnTo>
                  <a:pt x="3349515" y="34522"/>
                </a:lnTo>
                <a:lnTo>
                  <a:pt x="3337607" y="26495"/>
                </a:lnTo>
                <a:lnTo>
                  <a:pt x="3329580" y="14587"/>
                </a:lnTo>
                <a:lnTo>
                  <a:pt x="3326638" y="0"/>
                </a:lnTo>
                <a:close/>
              </a:path>
              <a:path w="3476625" h="1125220">
                <a:moveTo>
                  <a:pt x="3401568" y="0"/>
                </a:moveTo>
                <a:lnTo>
                  <a:pt x="3398625" y="14587"/>
                </a:lnTo>
                <a:lnTo>
                  <a:pt x="3390598" y="26495"/>
                </a:lnTo>
                <a:lnTo>
                  <a:pt x="3378690" y="34522"/>
                </a:lnTo>
                <a:lnTo>
                  <a:pt x="3364103" y="37465"/>
                </a:lnTo>
                <a:lnTo>
                  <a:pt x="3401568" y="37465"/>
                </a:lnTo>
                <a:lnTo>
                  <a:pt x="3401568" y="0"/>
                </a:lnTo>
                <a:close/>
              </a:path>
            </a:pathLst>
          </a:custGeom>
          <a:solidFill>
            <a:srgbClr val="5D9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7057" y="4867275"/>
            <a:ext cx="3401695" cy="300355"/>
          </a:xfrm>
          <a:custGeom>
            <a:avLst/>
            <a:gdLst/>
            <a:ahLst/>
            <a:cxnLst/>
            <a:rect l="l" t="t" r="r" b="b"/>
            <a:pathLst>
              <a:path w="3401695" h="300354">
                <a:moveTo>
                  <a:pt x="37464" y="187579"/>
                </a:moveTo>
                <a:lnTo>
                  <a:pt x="22877" y="190521"/>
                </a:lnTo>
                <a:lnTo>
                  <a:pt x="10969" y="198548"/>
                </a:lnTo>
                <a:lnTo>
                  <a:pt x="2942" y="210456"/>
                </a:lnTo>
                <a:lnTo>
                  <a:pt x="0" y="225044"/>
                </a:lnTo>
                <a:lnTo>
                  <a:pt x="0" y="300100"/>
                </a:lnTo>
                <a:lnTo>
                  <a:pt x="29174" y="294195"/>
                </a:lnTo>
                <a:lnTo>
                  <a:pt x="52990" y="278098"/>
                </a:lnTo>
                <a:lnTo>
                  <a:pt x="69044" y="254238"/>
                </a:lnTo>
                <a:lnTo>
                  <a:pt x="74929" y="225044"/>
                </a:lnTo>
                <a:lnTo>
                  <a:pt x="71987" y="210456"/>
                </a:lnTo>
                <a:lnTo>
                  <a:pt x="63960" y="198548"/>
                </a:lnTo>
                <a:lnTo>
                  <a:pt x="52052" y="190521"/>
                </a:lnTo>
                <a:lnTo>
                  <a:pt x="37464" y="187579"/>
                </a:lnTo>
                <a:close/>
              </a:path>
              <a:path w="3401695" h="300354">
                <a:moveTo>
                  <a:pt x="3401567" y="75056"/>
                </a:moveTo>
                <a:lnTo>
                  <a:pt x="3326511" y="75056"/>
                </a:lnTo>
                <a:lnTo>
                  <a:pt x="3326511" y="149987"/>
                </a:lnTo>
                <a:lnTo>
                  <a:pt x="3355758" y="144101"/>
                </a:lnTo>
                <a:lnTo>
                  <a:pt x="3379612" y="128047"/>
                </a:lnTo>
                <a:lnTo>
                  <a:pt x="3395680" y="104231"/>
                </a:lnTo>
                <a:lnTo>
                  <a:pt x="3401567" y="75056"/>
                </a:lnTo>
                <a:close/>
              </a:path>
              <a:path w="3401695" h="300354">
                <a:moveTo>
                  <a:pt x="3326511" y="0"/>
                </a:moveTo>
                <a:lnTo>
                  <a:pt x="3297336" y="5887"/>
                </a:lnTo>
                <a:lnTo>
                  <a:pt x="3273520" y="21955"/>
                </a:lnTo>
                <a:lnTo>
                  <a:pt x="3257466" y="45809"/>
                </a:lnTo>
                <a:lnTo>
                  <a:pt x="3251581" y="75056"/>
                </a:lnTo>
                <a:lnTo>
                  <a:pt x="3254523" y="89644"/>
                </a:lnTo>
                <a:lnTo>
                  <a:pt x="3262550" y="101552"/>
                </a:lnTo>
                <a:lnTo>
                  <a:pt x="3274458" y="109579"/>
                </a:lnTo>
                <a:lnTo>
                  <a:pt x="3289045" y="112522"/>
                </a:lnTo>
                <a:lnTo>
                  <a:pt x="3303633" y="109579"/>
                </a:lnTo>
                <a:lnTo>
                  <a:pt x="3315541" y="101552"/>
                </a:lnTo>
                <a:lnTo>
                  <a:pt x="3323568" y="89644"/>
                </a:lnTo>
                <a:lnTo>
                  <a:pt x="3326511" y="75056"/>
                </a:lnTo>
                <a:lnTo>
                  <a:pt x="3401567" y="75056"/>
                </a:lnTo>
                <a:lnTo>
                  <a:pt x="3395680" y="45809"/>
                </a:lnTo>
                <a:lnTo>
                  <a:pt x="3379612" y="21955"/>
                </a:lnTo>
                <a:lnTo>
                  <a:pt x="3355758" y="5887"/>
                </a:lnTo>
                <a:lnTo>
                  <a:pt x="3326511" y="0"/>
                </a:lnTo>
                <a:close/>
              </a:path>
            </a:pathLst>
          </a:custGeom>
          <a:solidFill>
            <a:srgbClr val="4A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4867275"/>
            <a:ext cx="3476625" cy="1200150"/>
          </a:xfrm>
          <a:custGeom>
            <a:avLst/>
            <a:gdLst/>
            <a:ahLst/>
            <a:cxnLst/>
            <a:rect l="l" t="t" r="r" b="b"/>
            <a:pathLst>
              <a:path w="3476625" h="1200150">
                <a:moveTo>
                  <a:pt x="0" y="225044"/>
                </a:moveTo>
                <a:lnTo>
                  <a:pt x="5887" y="195849"/>
                </a:lnTo>
                <a:lnTo>
                  <a:pt x="21955" y="171989"/>
                </a:lnTo>
                <a:lnTo>
                  <a:pt x="45809" y="155892"/>
                </a:lnTo>
                <a:lnTo>
                  <a:pt x="75057" y="149987"/>
                </a:lnTo>
                <a:lnTo>
                  <a:pt x="3326638" y="149987"/>
                </a:lnTo>
                <a:lnTo>
                  <a:pt x="3326638" y="75056"/>
                </a:lnTo>
                <a:lnTo>
                  <a:pt x="3332523" y="45809"/>
                </a:lnTo>
                <a:lnTo>
                  <a:pt x="3348577" y="21955"/>
                </a:lnTo>
                <a:lnTo>
                  <a:pt x="3372393" y="5887"/>
                </a:lnTo>
                <a:lnTo>
                  <a:pt x="3401568" y="0"/>
                </a:lnTo>
                <a:lnTo>
                  <a:pt x="3430815" y="5887"/>
                </a:lnTo>
                <a:lnTo>
                  <a:pt x="3454669" y="21955"/>
                </a:lnTo>
                <a:lnTo>
                  <a:pt x="3470737" y="45809"/>
                </a:lnTo>
                <a:lnTo>
                  <a:pt x="3476625" y="75056"/>
                </a:lnTo>
                <a:lnTo>
                  <a:pt x="3476625" y="975118"/>
                </a:lnTo>
                <a:lnTo>
                  <a:pt x="3470737" y="1004315"/>
                </a:lnTo>
                <a:lnTo>
                  <a:pt x="3454669" y="1028157"/>
                </a:lnTo>
                <a:lnTo>
                  <a:pt x="3430815" y="1044230"/>
                </a:lnTo>
                <a:lnTo>
                  <a:pt x="3401568" y="1050124"/>
                </a:lnTo>
                <a:lnTo>
                  <a:pt x="149987" y="1050124"/>
                </a:lnTo>
                <a:lnTo>
                  <a:pt x="149987" y="1125143"/>
                </a:lnTo>
                <a:lnTo>
                  <a:pt x="144101" y="1154340"/>
                </a:lnTo>
                <a:lnTo>
                  <a:pt x="128047" y="1178182"/>
                </a:lnTo>
                <a:lnTo>
                  <a:pt x="104231" y="1194256"/>
                </a:lnTo>
                <a:lnTo>
                  <a:pt x="75057" y="1200150"/>
                </a:lnTo>
                <a:lnTo>
                  <a:pt x="45809" y="1194256"/>
                </a:lnTo>
                <a:lnTo>
                  <a:pt x="21955" y="1178182"/>
                </a:lnTo>
                <a:lnTo>
                  <a:pt x="5887" y="1154340"/>
                </a:lnTo>
                <a:lnTo>
                  <a:pt x="0" y="1125143"/>
                </a:lnTo>
                <a:lnTo>
                  <a:pt x="0" y="22504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8638" y="4942332"/>
            <a:ext cx="150495" cy="74930"/>
          </a:xfrm>
          <a:custGeom>
            <a:avLst/>
            <a:gdLst/>
            <a:ahLst/>
            <a:cxnLst/>
            <a:rect l="l" t="t" r="r" b="b"/>
            <a:pathLst>
              <a:path w="150495" h="74929">
                <a:moveTo>
                  <a:pt x="0" y="74930"/>
                </a:moveTo>
                <a:lnTo>
                  <a:pt x="74929" y="74930"/>
                </a:lnTo>
                <a:lnTo>
                  <a:pt x="104177" y="69044"/>
                </a:lnTo>
                <a:lnTo>
                  <a:pt x="128031" y="52990"/>
                </a:lnTo>
                <a:lnTo>
                  <a:pt x="144099" y="29174"/>
                </a:lnTo>
                <a:lnTo>
                  <a:pt x="14998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8638" y="494233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29" y="74930"/>
                </a:moveTo>
                <a:lnTo>
                  <a:pt x="74929" y="0"/>
                </a:lnTo>
                <a:lnTo>
                  <a:pt x="71987" y="14587"/>
                </a:lnTo>
                <a:lnTo>
                  <a:pt x="63960" y="26495"/>
                </a:lnTo>
                <a:lnTo>
                  <a:pt x="52052" y="34522"/>
                </a:lnTo>
                <a:lnTo>
                  <a:pt x="37464" y="37465"/>
                </a:lnTo>
                <a:lnTo>
                  <a:pt x="22877" y="34522"/>
                </a:lnTo>
                <a:lnTo>
                  <a:pt x="10969" y="26495"/>
                </a:lnTo>
                <a:lnTo>
                  <a:pt x="2942" y="14587"/>
                </a:ln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5054853"/>
            <a:ext cx="150495" cy="113030"/>
          </a:xfrm>
          <a:custGeom>
            <a:avLst/>
            <a:gdLst/>
            <a:ahLst/>
            <a:cxnLst/>
            <a:rect l="l" t="t" r="r" b="b"/>
            <a:pathLst>
              <a:path w="150495" h="113029">
                <a:moveTo>
                  <a:pt x="75057" y="112522"/>
                </a:moveTo>
                <a:lnTo>
                  <a:pt x="75057" y="37465"/>
                </a:lnTo>
                <a:lnTo>
                  <a:pt x="97934" y="2942"/>
                </a:lnTo>
                <a:lnTo>
                  <a:pt x="112522" y="0"/>
                </a:lnTo>
                <a:lnTo>
                  <a:pt x="127109" y="2942"/>
                </a:lnTo>
                <a:lnTo>
                  <a:pt x="139017" y="10969"/>
                </a:lnTo>
                <a:lnTo>
                  <a:pt x="147044" y="22877"/>
                </a:lnTo>
                <a:lnTo>
                  <a:pt x="149987" y="37465"/>
                </a:lnTo>
                <a:lnTo>
                  <a:pt x="144101" y="66639"/>
                </a:lnTo>
                <a:lnTo>
                  <a:pt x="104231" y="106509"/>
                </a:lnTo>
                <a:lnTo>
                  <a:pt x="45809" y="106509"/>
                </a:lnTo>
                <a:lnTo>
                  <a:pt x="5887" y="66639"/>
                </a:lnTo>
                <a:lnTo>
                  <a:pt x="0" y="3746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1986" y="5092319"/>
            <a:ext cx="0" cy="825500"/>
          </a:xfrm>
          <a:custGeom>
            <a:avLst/>
            <a:gdLst/>
            <a:ahLst/>
            <a:cxnLst/>
            <a:rect l="l" t="t" r="r" b="b"/>
            <a:pathLst>
              <a:path h="825500">
                <a:moveTo>
                  <a:pt x="0" y="0"/>
                </a:moveTo>
                <a:lnTo>
                  <a:pt x="0" y="82508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7250" y="5276850"/>
            <a:ext cx="3295650" cy="466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05426" y="5347970"/>
            <a:ext cx="30270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latin typeface="Calibri"/>
                <a:cs typeface="Calibri"/>
              </a:rPr>
              <a:t>Represents  </a:t>
            </a:r>
            <a:r>
              <a:rPr sz="1550" spc="5" dirty="0">
                <a:latin typeface="Calibri"/>
                <a:cs typeface="Calibri"/>
              </a:rPr>
              <a:t>the </a:t>
            </a:r>
            <a:r>
              <a:rPr sz="1550" spc="-10" dirty="0">
                <a:latin typeface="Calibri"/>
                <a:cs typeface="Calibri"/>
              </a:rPr>
              <a:t>UI </a:t>
            </a:r>
            <a:r>
              <a:rPr sz="1550" spc="5" dirty="0">
                <a:latin typeface="Calibri"/>
                <a:cs typeface="Calibri"/>
              </a:rPr>
              <a:t>of 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application.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1500" y="4610100"/>
            <a:ext cx="3543300" cy="1552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700" y="4754753"/>
            <a:ext cx="3390900" cy="1313180"/>
          </a:xfrm>
          <a:custGeom>
            <a:avLst/>
            <a:gdLst/>
            <a:ahLst/>
            <a:cxnLst/>
            <a:rect l="l" t="t" r="r" b="b"/>
            <a:pathLst>
              <a:path w="3390900" h="1313179">
                <a:moveTo>
                  <a:pt x="3390900" y="0"/>
                </a:moveTo>
                <a:lnTo>
                  <a:pt x="3384032" y="34085"/>
                </a:lnTo>
                <a:lnTo>
                  <a:pt x="3365293" y="61896"/>
                </a:lnTo>
                <a:lnTo>
                  <a:pt x="3337482" y="80635"/>
                </a:lnTo>
                <a:lnTo>
                  <a:pt x="3303397" y="87503"/>
                </a:lnTo>
                <a:lnTo>
                  <a:pt x="87503" y="87503"/>
                </a:lnTo>
                <a:lnTo>
                  <a:pt x="53444" y="94388"/>
                </a:lnTo>
                <a:lnTo>
                  <a:pt x="25630" y="113157"/>
                </a:lnTo>
                <a:lnTo>
                  <a:pt x="6876" y="140973"/>
                </a:lnTo>
                <a:lnTo>
                  <a:pt x="0" y="175006"/>
                </a:lnTo>
                <a:lnTo>
                  <a:pt x="0" y="1225156"/>
                </a:lnTo>
                <a:lnTo>
                  <a:pt x="6876" y="1259222"/>
                </a:lnTo>
                <a:lnTo>
                  <a:pt x="25630" y="1287040"/>
                </a:lnTo>
                <a:lnTo>
                  <a:pt x="53444" y="1305794"/>
                </a:lnTo>
                <a:lnTo>
                  <a:pt x="87503" y="1312672"/>
                </a:lnTo>
                <a:lnTo>
                  <a:pt x="121569" y="1305794"/>
                </a:lnTo>
                <a:lnTo>
                  <a:pt x="149386" y="1287040"/>
                </a:lnTo>
                <a:lnTo>
                  <a:pt x="168141" y="1259222"/>
                </a:lnTo>
                <a:lnTo>
                  <a:pt x="175018" y="1225156"/>
                </a:lnTo>
                <a:lnTo>
                  <a:pt x="175018" y="1137653"/>
                </a:lnTo>
                <a:lnTo>
                  <a:pt x="3303397" y="1137653"/>
                </a:lnTo>
                <a:lnTo>
                  <a:pt x="3337482" y="1130776"/>
                </a:lnTo>
                <a:lnTo>
                  <a:pt x="3365293" y="1112021"/>
                </a:lnTo>
                <a:lnTo>
                  <a:pt x="3384032" y="1084203"/>
                </a:lnTo>
                <a:lnTo>
                  <a:pt x="3390900" y="1050137"/>
                </a:lnTo>
                <a:lnTo>
                  <a:pt x="3390900" y="262509"/>
                </a:lnTo>
                <a:lnTo>
                  <a:pt x="87503" y="262509"/>
                </a:lnTo>
                <a:lnTo>
                  <a:pt x="87503" y="175006"/>
                </a:lnTo>
                <a:lnTo>
                  <a:pt x="90942" y="157999"/>
                </a:lnTo>
                <a:lnTo>
                  <a:pt x="100322" y="144113"/>
                </a:lnTo>
                <a:lnTo>
                  <a:pt x="114233" y="134750"/>
                </a:lnTo>
                <a:lnTo>
                  <a:pt x="131267" y="131318"/>
                </a:lnTo>
                <a:lnTo>
                  <a:pt x="3390900" y="131318"/>
                </a:lnTo>
                <a:lnTo>
                  <a:pt x="3390900" y="0"/>
                </a:lnTo>
                <a:close/>
              </a:path>
              <a:path w="3390900" h="1313179">
                <a:moveTo>
                  <a:pt x="3390900" y="131318"/>
                </a:moveTo>
                <a:lnTo>
                  <a:pt x="131267" y="131318"/>
                </a:lnTo>
                <a:lnTo>
                  <a:pt x="148293" y="134750"/>
                </a:lnTo>
                <a:lnTo>
                  <a:pt x="162201" y="144113"/>
                </a:lnTo>
                <a:lnTo>
                  <a:pt x="171579" y="157999"/>
                </a:lnTo>
                <a:lnTo>
                  <a:pt x="175018" y="175006"/>
                </a:lnTo>
                <a:lnTo>
                  <a:pt x="168141" y="209091"/>
                </a:lnTo>
                <a:lnTo>
                  <a:pt x="149386" y="236902"/>
                </a:lnTo>
                <a:lnTo>
                  <a:pt x="121569" y="255641"/>
                </a:lnTo>
                <a:lnTo>
                  <a:pt x="87503" y="262509"/>
                </a:lnTo>
                <a:lnTo>
                  <a:pt x="3390900" y="262509"/>
                </a:lnTo>
                <a:lnTo>
                  <a:pt x="3390900" y="131318"/>
                </a:lnTo>
                <a:close/>
              </a:path>
              <a:path w="3390900" h="1313179">
                <a:moveTo>
                  <a:pt x="3215894" y="0"/>
                </a:moveTo>
                <a:lnTo>
                  <a:pt x="3215894" y="87503"/>
                </a:lnTo>
                <a:lnTo>
                  <a:pt x="3303397" y="87503"/>
                </a:lnTo>
                <a:lnTo>
                  <a:pt x="3303397" y="43815"/>
                </a:lnTo>
                <a:lnTo>
                  <a:pt x="3259582" y="43815"/>
                </a:lnTo>
                <a:lnTo>
                  <a:pt x="3242575" y="40362"/>
                </a:lnTo>
                <a:lnTo>
                  <a:pt x="3228689" y="30956"/>
                </a:lnTo>
                <a:lnTo>
                  <a:pt x="3219326" y="17025"/>
                </a:lnTo>
                <a:lnTo>
                  <a:pt x="3215894" y="0"/>
                </a:lnTo>
                <a:close/>
              </a:path>
              <a:path w="3390900" h="1313179">
                <a:moveTo>
                  <a:pt x="3303397" y="0"/>
                </a:moveTo>
                <a:lnTo>
                  <a:pt x="3299962" y="17025"/>
                </a:lnTo>
                <a:lnTo>
                  <a:pt x="3290585" y="30956"/>
                </a:lnTo>
                <a:lnTo>
                  <a:pt x="3276661" y="40362"/>
                </a:lnTo>
                <a:lnTo>
                  <a:pt x="3259582" y="43815"/>
                </a:lnTo>
                <a:lnTo>
                  <a:pt x="3303397" y="43815"/>
                </a:lnTo>
                <a:lnTo>
                  <a:pt x="3303397" y="0"/>
                </a:lnTo>
                <a:close/>
              </a:path>
            </a:pathLst>
          </a:custGeom>
          <a:solidFill>
            <a:srgbClr val="B7D7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202" y="4667250"/>
            <a:ext cx="3303904" cy="350520"/>
          </a:xfrm>
          <a:custGeom>
            <a:avLst/>
            <a:gdLst/>
            <a:ahLst/>
            <a:cxnLst/>
            <a:rect l="l" t="t" r="r" b="b"/>
            <a:pathLst>
              <a:path w="3303904" h="350520">
                <a:moveTo>
                  <a:pt x="43764" y="218820"/>
                </a:moveTo>
                <a:lnTo>
                  <a:pt x="26730" y="222253"/>
                </a:lnTo>
                <a:lnTo>
                  <a:pt x="12819" y="231616"/>
                </a:lnTo>
                <a:lnTo>
                  <a:pt x="3439" y="245502"/>
                </a:lnTo>
                <a:lnTo>
                  <a:pt x="0" y="262508"/>
                </a:lnTo>
                <a:lnTo>
                  <a:pt x="0" y="350012"/>
                </a:lnTo>
                <a:lnTo>
                  <a:pt x="34066" y="343144"/>
                </a:lnTo>
                <a:lnTo>
                  <a:pt x="61883" y="324405"/>
                </a:lnTo>
                <a:lnTo>
                  <a:pt x="80638" y="296594"/>
                </a:lnTo>
                <a:lnTo>
                  <a:pt x="87515" y="262508"/>
                </a:lnTo>
                <a:lnTo>
                  <a:pt x="84076" y="245502"/>
                </a:lnTo>
                <a:lnTo>
                  <a:pt x="74698" y="231616"/>
                </a:lnTo>
                <a:lnTo>
                  <a:pt x="60790" y="222253"/>
                </a:lnTo>
                <a:lnTo>
                  <a:pt x="43764" y="218820"/>
                </a:lnTo>
                <a:close/>
              </a:path>
              <a:path w="3303904" h="350520">
                <a:moveTo>
                  <a:pt x="3303397" y="87502"/>
                </a:moveTo>
                <a:lnTo>
                  <a:pt x="3215894" y="87502"/>
                </a:lnTo>
                <a:lnTo>
                  <a:pt x="3215894" y="175006"/>
                </a:lnTo>
                <a:lnTo>
                  <a:pt x="3249979" y="168138"/>
                </a:lnTo>
                <a:lnTo>
                  <a:pt x="3277790" y="149399"/>
                </a:lnTo>
                <a:lnTo>
                  <a:pt x="3296529" y="121588"/>
                </a:lnTo>
                <a:lnTo>
                  <a:pt x="3303397" y="87502"/>
                </a:lnTo>
                <a:close/>
              </a:path>
              <a:path w="3303904" h="350520">
                <a:moveTo>
                  <a:pt x="3215894" y="0"/>
                </a:moveTo>
                <a:lnTo>
                  <a:pt x="3181808" y="6885"/>
                </a:lnTo>
                <a:lnTo>
                  <a:pt x="3153997" y="25654"/>
                </a:lnTo>
                <a:lnTo>
                  <a:pt x="3135258" y="53470"/>
                </a:lnTo>
                <a:lnTo>
                  <a:pt x="3128391" y="87502"/>
                </a:lnTo>
                <a:lnTo>
                  <a:pt x="3131823" y="104528"/>
                </a:lnTo>
                <a:lnTo>
                  <a:pt x="3141186" y="118459"/>
                </a:lnTo>
                <a:lnTo>
                  <a:pt x="3155072" y="127865"/>
                </a:lnTo>
                <a:lnTo>
                  <a:pt x="3172079" y="131318"/>
                </a:lnTo>
                <a:lnTo>
                  <a:pt x="3189158" y="127865"/>
                </a:lnTo>
                <a:lnTo>
                  <a:pt x="3203082" y="118459"/>
                </a:lnTo>
                <a:lnTo>
                  <a:pt x="3212459" y="104528"/>
                </a:lnTo>
                <a:lnTo>
                  <a:pt x="3215894" y="87502"/>
                </a:lnTo>
                <a:lnTo>
                  <a:pt x="3303397" y="87502"/>
                </a:lnTo>
                <a:lnTo>
                  <a:pt x="3296529" y="53470"/>
                </a:lnTo>
                <a:lnTo>
                  <a:pt x="3277790" y="25653"/>
                </a:lnTo>
                <a:lnTo>
                  <a:pt x="3249979" y="6885"/>
                </a:lnTo>
                <a:lnTo>
                  <a:pt x="3215894" y="0"/>
                </a:lnTo>
                <a:close/>
              </a:path>
            </a:pathLst>
          </a:custGeom>
          <a:solidFill>
            <a:srgbClr val="92A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700" y="4667250"/>
            <a:ext cx="3390900" cy="1400175"/>
          </a:xfrm>
          <a:custGeom>
            <a:avLst/>
            <a:gdLst/>
            <a:ahLst/>
            <a:cxnLst/>
            <a:rect l="l" t="t" r="r" b="b"/>
            <a:pathLst>
              <a:path w="3390900" h="1400175">
                <a:moveTo>
                  <a:pt x="0" y="262508"/>
                </a:moveTo>
                <a:lnTo>
                  <a:pt x="6876" y="228476"/>
                </a:lnTo>
                <a:lnTo>
                  <a:pt x="25630" y="200659"/>
                </a:lnTo>
                <a:lnTo>
                  <a:pt x="53444" y="181891"/>
                </a:lnTo>
                <a:lnTo>
                  <a:pt x="87503" y="175006"/>
                </a:lnTo>
                <a:lnTo>
                  <a:pt x="3215894" y="175006"/>
                </a:lnTo>
                <a:lnTo>
                  <a:pt x="3215894" y="87502"/>
                </a:lnTo>
                <a:lnTo>
                  <a:pt x="3222761" y="53417"/>
                </a:lnTo>
                <a:lnTo>
                  <a:pt x="3241500" y="25606"/>
                </a:lnTo>
                <a:lnTo>
                  <a:pt x="3269311" y="6867"/>
                </a:lnTo>
                <a:lnTo>
                  <a:pt x="3303397" y="0"/>
                </a:lnTo>
                <a:lnTo>
                  <a:pt x="3337429" y="6867"/>
                </a:lnTo>
                <a:lnTo>
                  <a:pt x="3365246" y="25606"/>
                </a:lnTo>
                <a:lnTo>
                  <a:pt x="3384014" y="53417"/>
                </a:lnTo>
                <a:lnTo>
                  <a:pt x="3390900" y="87502"/>
                </a:lnTo>
                <a:lnTo>
                  <a:pt x="3390900" y="1137640"/>
                </a:lnTo>
                <a:lnTo>
                  <a:pt x="3384032" y="1171706"/>
                </a:lnTo>
                <a:lnTo>
                  <a:pt x="3365293" y="1199524"/>
                </a:lnTo>
                <a:lnTo>
                  <a:pt x="3337482" y="1218279"/>
                </a:lnTo>
                <a:lnTo>
                  <a:pt x="3303397" y="1225156"/>
                </a:lnTo>
                <a:lnTo>
                  <a:pt x="175018" y="1225156"/>
                </a:lnTo>
                <a:lnTo>
                  <a:pt x="175018" y="1312659"/>
                </a:lnTo>
                <a:lnTo>
                  <a:pt x="168141" y="1346725"/>
                </a:lnTo>
                <a:lnTo>
                  <a:pt x="149388" y="1374543"/>
                </a:lnTo>
                <a:lnTo>
                  <a:pt x="121574" y="1393297"/>
                </a:lnTo>
                <a:lnTo>
                  <a:pt x="87515" y="1400175"/>
                </a:lnTo>
                <a:lnTo>
                  <a:pt x="53449" y="1393297"/>
                </a:lnTo>
                <a:lnTo>
                  <a:pt x="25631" y="1374543"/>
                </a:lnTo>
                <a:lnTo>
                  <a:pt x="6877" y="1346725"/>
                </a:lnTo>
                <a:lnTo>
                  <a:pt x="0" y="1312659"/>
                </a:lnTo>
                <a:lnTo>
                  <a:pt x="0" y="26250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3594" y="4754753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60" h="87629">
                <a:moveTo>
                  <a:pt x="0" y="87503"/>
                </a:moveTo>
                <a:lnTo>
                  <a:pt x="87502" y="87503"/>
                </a:lnTo>
                <a:lnTo>
                  <a:pt x="121588" y="80635"/>
                </a:lnTo>
                <a:lnTo>
                  <a:pt x="149399" y="61896"/>
                </a:lnTo>
                <a:lnTo>
                  <a:pt x="168138" y="34085"/>
                </a:lnTo>
                <a:lnTo>
                  <a:pt x="17500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3594" y="475475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502" y="87503"/>
                </a:moveTo>
                <a:lnTo>
                  <a:pt x="87502" y="0"/>
                </a:lnTo>
                <a:lnTo>
                  <a:pt x="84068" y="17025"/>
                </a:lnTo>
                <a:lnTo>
                  <a:pt x="74691" y="30956"/>
                </a:lnTo>
                <a:lnTo>
                  <a:pt x="60767" y="40362"/>
                </a:lnTo>
                <a:lnTo>
                  <a:pt x="43687" y="43815"/>
                </a:lnTo>
                <a:lnTo>
                  <a:pt x="26681" y="40362"/>
                </a:lnTo>
                <a:lnTo>
                  <a:pt x="12795" y="30956"/>
                </a:lnTo>
                <a:lnTo>
                  <a:pt x="3432" y="17025"/>
                </a:ln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700" y="4886071"/>
            <a:ext cx="175260" cy="131445"/>
          </a:xfrm>
          <a:custGeom>
            <a:avLst/>
            <a:gdLst/>
            <a:ahLst/>
            <a:cxnLst/>
            <a:rect l="l" t="t" r="r" b="b"/>
            <a:pathLst>
              <a:path w="175259" h="131445">
                <a:moveTo>
                  <a:pt x="87503" y="131190"/>
                </a:moveTo>
                <a:lnTo>
                  <a:pt x="87503" y="43687"/>
                </a:lnTo>
                <a:lnTo>
                  <a:pt x="114233" y="3432"/>
                </a:lnTo>
                <a:lnTo>
                  <a:pt x="131267" y="0"/>
                </a:lnTo>
                <a:lnTo>
                  <a:pt x="148293" y="3432"/>
                </a:lnTo>
                <a:lnTo>
                  <a:pt x="162201" y="12795"/>
                </a:lnTo>
                <a:lnTo>
                  <a:pt x="171579" y="26681"/>
                </a:lnTo>
                <a:lnTo>
                  <a:pt x="175018" y="43687"/>
                </a:lnTo>
                <a:lnTo>
                  <a:pt x="168141" y="77773"/>
                </a:lnTo>
                <a:lnTo>
                  <a:pt x="149386" y="105584"/>
                </a:lnTo>
                <a:lnTo>
                  <a:pt x="121569" y="124323"/>
                </a:lnTo>
                <a:lnTo>
                  <a:pt x="87503" y="131190"/>
                </a:lnTo>
                <a:lnTo>
                  <a:pt x="53444" y="124323"/>
                </a:lnTo>
                <a:lnTo>
                  <a:pt x="25630" y="105584"/>
                </a:lnTo>
                <a:lnTo>
                  <a:pt x="6876" y="77773"/>
                </a:lnTo>
                <a:lnTo>
                  <a:pt x="0" y="4368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2718" y="4929759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64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1525" y="5048250"/>
            <a:ext cx="3133725" cy="476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1525" y="5295900"/>
            <a:ext cx="3181350" cy="476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7615301" y="6628561"/>
            <a:ext cx="87757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5" dirty="0"/>
              <a:t>Slide </a:t>
            </a:r>
            <a:fld id="{81D60167-4931-47E6-BA6A-407CBD079E47}" type="slidenum">
              <a:rPr spc="10" dirty="0"/>
              <a:pPr marL="12700">
                <a:lnSpc>
                  <a:spcPts val="1230"/>
                </a:lnSpc>
              </a:pPr>
              <a:t>4</a:t>
            </a:fld>
            <a:r>
              <a:rPr spc="10"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668" y="4427156"/>
            <a:ext cx="8388526" cy="17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7302" y="247810"/>
            <a:ext cx="3454912" cy="2420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5684" y="4930354"/>
            <a:ext cx="2980023" cy="748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MV</a:t>
            </a:r>
            <a:r>
              <a:rPr sz="3800" baseline="1025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2500">
              <a:latin typeface="Trebuchet MS"/>
              <a:cs typeface="Trebuchet MS"/>
            </a:endParaRPr>
          </a:p>
          <a:p>
            <a:pPr marL="11520" marR="48384">
              <a:lnSpc>
                <a:spcPct val="96761"/>
              </a:lnSpc>
              <a:spcBef>
                <a:spcPts val="77"/>
              </a:spcBef>
            </a:pPr>
            <a:r>
              <a:rPr sz="2500" spc="-8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dirty="0" smtClean="0">
                <a:solidFill>
                  <a:srgbClr val="FFFFFF"/>
                </a:solidFill>
                <a:latin typeface="Trebuchet MS"/>
                <a:cs typeface="Trebuchet MS"/>
              </a:rPr>
              <a:t>ppl</a:t>
            </a:r>
            <a:r>
              <a:rPr sz="2500" spc="-8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500" spc="-4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8" dirty="0" smtClean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500" dirty="0" smtClean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5684" y="225419"/>
            <a:ext cx="2980023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a</a:t>
            </a:r>
            <a:r>
              <a:rPr sz="3800" spc="-8" baseline="1025" dirty="0" smtClean="0">
                <a:latin typeface="Trebuchet MS"/>
                <a:cs typeface="Trebuchet MS"/>
              </a:rPr>
              <a:t>ti</a:t>
            </a:r>
            <a:r>
              <a:rPr sz="3800" baseline="1025" dirty="0" smtClean="0">
                <a:latin typeface="Trebuchet MS"/>
                <a:cs typeface="Trebuchet MS"/>
              </a:rPr>
              <a:t>ng</a:t>
            </a:r>
            <a:r>
              <a:rPr sz="3800" spc="-8" baseline="1025" dirty="0" smtClean="0">
                <a:latin typeface="Trebuchet MS"/>
                <a:cs typeface="Trebuchet MS"/>
              </a:rPr>
              <a:t> </a:t>
            </a:r>
            <a:r>
              <a:rPr sz="3800" spc="-4" baseline="1025" dirty="0" smtClean="0">
                <a:latin typeface="Trebuchet MS"/>
                <a:cs typeface="Trebuchet MS"/>
              </a:rPr>
              <a:t>S</a:t>
            </a:r>
            <a:r>
              <a:rPr sz="3800" baseline="1025" dirty="0" smtClean="0"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in</a:t>
            </a:r>
            <a:r>
              <a:rPr sz="3800" baseline="1025" dirty="0" smtClean="0">
                <a:latin typeface="Trebuchet MS"/>
                <a:cs typeface="Trebuchet MS"/>
              </a:rPr>
              <a:t>g </a:t>
            </a:r>
            <a:r>
              <a:rPr sz="3800" spc="-4" baseline="1025" dirty="0" smtClean="0">
                <a:latin typeface="Trebuchet MS"/>
                <a:cs typeface="Trebuchet MS"/>
              </a:rPr>
              <a:t>MV</a:t>
            </a:r>
            <a:r>
              <a:rPr sz="3800" baseline="1025" dirty="0" smtClean="0">
                <a:latin typeface="Trebuchet MS"/>
                <a:cs typeface="Trebuchet MS"/>
              </a:rPr>
              <a:t>C</a:t>
            </a:r>
            <a:endParaRPr sz="2500">
              <a:latin typeface="Trebuchet MS"/>
              <a:cs typeface="Trebuchet MS"/>
            </a:endParaRPr>
          </a:p>
          <a:p>
            <a:pPr marL="11520" marR="48384">
              <a:lnSpc>
                <a:spcPct val="96761"/>
              </a:lnSpc>
              <a:spcBef>
                <a:spcPts val="77"/>
              </a:spcBef>
            </a:pPr>
            <a:r>
              <a:rPr sz="2500" spc="-8" dirty="0" smtClean="0">
                <a:latin typeface="Trebuchet MS"/>
                <a:cs typeface="Trebuchet MS"/>
              </a:rPr>
              <a:t>A</a:t>
            </a:r>
            <a:r>
              <a:rPr sz="2500" dirty="0" smtClean="0">
                <a:latin typeface="Trebuchet MS"/>
                <a:cs typeface="Trebuchet MS"/>
              </a:rPr>
              <a:t>ppl</a:t>
            </a:r>
            <a:r>
              <a:rPr sz="2500" spc="-8" dirty="0" smtClean="0">
                <a:latin typeface="Trebuchet MS"/>
                <a:cs typeface="Trebuchet MS"/>
              </a:rPr>
              <a:t>i</a:t>
            </a:r>
            <a:r>
              <a:rPr sz="2500" spc="-4" dirty="0" smtClean="0">
                <a:latin typeface="Trebuchet MS"/>
                <a:cs typeface="Trebuchet MS"/>
              </a:rPr>
              <a:t>c</a:t>
            </a:r>
            <a:r>
              <a:rPr sz="2500" dirty="0" smtClean="0">
                <a:latin typeface="Trebuchet MS"/>
                <a:cs typeface="Trebuchet MS"/>
              </a:rPr>
              <a:t>a</a:t>
            </a:r>
            <a:r>
              <a:rPr sz="2500" spc="-8" dirty="0" smtClean="0">
                <a:latin typeface="Trebuchet MS"/>
                <a:cs typeface="Trebuchet MS"/>
              </a:rPr>
              <a:t>ti</a:t>
            </a:r>
            <a:r>
              <a:rPr sz="2500" dirty="0" smtClean="0">
                <a:latin typeface="Trebuchet MS"/>
                <a:cs typeface="Trebuchet MS"/>
              </a:rPr>
              <a:t>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240" y="1636808"/>
            <a:ext cx="4270257" cy="2191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44142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Trebuchet MS"/>
                <a:cs typeface="Trebuchet MS"/>
              </a:rPr>
              <a:t>Cr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qu</a:t>
            </a:r>
            <a:r>
              <a:rPr sz="2000" dirty="0" smtClean="0">
                <a:latin typeface="Trebuchet MS"/>
                <a:cs typeface="Trebuchet MS"/>
              </a:rPr>
              <a:t>est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(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1520" marR="44142">
              <a:lnSpc>
                <a:spcPct val="96761"/>
              </a:lnSpc>
              <a:spcBef>
                <a:spcPts val="1340"/>
              </a:spcBef>
            </a:pPr>
            <a:r>
              <a:rPr sz="2000" spc="-4" dirty="0" smtClean="0">
                <a:latin typeface="Trebuchet MS"/>
                <a:cs typeface="Trebuchet MS"/>
              </a:rPr>
              <a:t>Cr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ler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1447"/>
              </a:spcBef>
            </a:pPr>
            <a:r>
              <a:rPr sz="2000" spc="-94" dirty="0" smtClean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vi</a:t>
            </a: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e</a:t>
            </a:r>
            <a:r>
              <a:rPr sz="2000" spc="-4" dirty="0" smtClean="0">
                <a:latin typeface="Trebuchet MS"/>
                <a:cs typeface="Trebuchet MS"/>
              </a:rPr>
              <a:t>nt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f co</a:t>
            </a:r>
            <a:r>
              <a:rPr sz="2000" spc="-4" dirty="0" smtClean="0">
                <a:latin typeface="Trebuchet MS"/>
                <a:cs typeface="Trebuchet MS"/>
              </a:rPr>
              <a:t>ntr</a:t>
            </a:r>
            <a:r>
              <a:rPr sz="2000" dirty="0" smtClean="0">
                <a:latin typeface="Trebuchet MS"/>
                <a:cs typeface="Trebuchet MS"/>
              </a:rPr>
              <a:t>oller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n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1520" marR="44142">
              <a:lnSpc>
                <a:spcPct val="96761"/>
              </a:lnSpc>
              <a:spcBef>
                <a:spcPts val="1456"/>
              </a:spcBef>
            </a:pPr>
            <a:r>
              <a:rPr sz="2000" spc="-8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in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spc="8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n 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n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X</a:t>
            </a:r>
            <a:r>
              <a:rPr sz="2000" dirty="0" smtClean="0">
                <a:latin typeface="Trebuchet MS"/>
                <a:cs typeface="Trebuchet MS"/>
              </a:rPr>
              <a:t>ML</a:t>
            </a:r>
            <a:r>
              <a:rPr sz="2000" spc="-81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le</a:t>
            </a:r>
            <a:endParaRPr sz="2000">
              <a:latin typeface="Trebuchet MS"/>
              <a:cs typeface="Trebuchet MS"/>
            </a:endParaRPr>
          </a:p>
          <a:p>
            <a:pPr marL="11520" marR="44142">
              <a:lnSpc>
                <a:spcPct val="96761"/>
              </a:lnSpc>
              <a:spcBef>
                <a:spcPts val="1447"/>
              </a:spcBef>
            </a:pPr>
            <a:r>
              <a:rPr sz="2000" spc="-8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is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m</a:t>
            </a:r>
            <a:r>
              <a:rPr sz="2000" dirty="0" smtClean="0">
                <a:latin typeface="Trebuchet MS"/>
                <a:cs typeface="Trebuchet MS"/>
              </a:rPr>
              <a:t>ess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 in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 J</a:t>
            </a:r>
            <a:r>
              <a:rPr sz="2000" spc="-8" dirty="0" smtClean="0">
                <a:latin typeface="Trebuchet MS"/>
                <a:cs typeface="Trebuchet MS"/>
              </a:rPr>
              <a:t>S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35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73" y="2178645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240" y="2593469"/>
            <a:ext cx="1486018" cy="2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Trebuchet MS"/>
                <a:cs typeface="Trebuchet MS"/>
              </a:rPr>
              <a:t>w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.xml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73" y="2656976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73" y="3136460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3614791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0" y="4029615"/>
            <a:ext cx="4376044" cy="754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d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8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sp</a:t>
            </a:r>
            <a:r>
              <a:rPr sz="2000" spc="-4" dirty="0" smtClean="0">
                <a:latin typeface="Trebuchet MS"/>
                <a:cs typeface="Trebuchet MS"/>
              </a:rPr>
              <a:t>rin</a:t>
            </a:r>
            <a:r>
              <a:rPr sz="2000" dirty="0" smtClean="0">
                <a:latin typeface="Trebuchet MS"/>
                <a:cs typeface="Trebuchet MS"/>
              </a:rPr>
              <a:t>g co</a:t>
            </a:r>
            <a:r>
              <a:rPr sz="2000" spc="-8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an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V</a:t>
            </a:r>
            <a:r>
              <a:rPr sz="2000" dirty="0" smtClean="0">
                <a:latin typeface="Trebuchet MS"/>
                <a:cs typeface="Trebuchet MS"/>
              </a:rPr>
              <a:t>C</a:t>
            </a:r>
            <a:r>
              <a:rPr sz="2000" spc="-17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j</a:t>
            </a:r>
            <a:r>
              <a:rPr sz="2000" spc="-4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les</a:t>
            </a:r>
            <a:endParaRPr sz="2000">
              <a:latin typeface="Trebuchet MS"/>
              <a:cs typeface="Trebuchet MS"/>
            </a:endParaRPr>
          </a:p>
          <a:p>
            <a:pPr marL="11520" marR="38017">
              <a:lnSpc>
                <a:spcPct val="96761"/>
              </a:lnSpc>
              <a:spcBef>
                <a:spcPts val="1340"/>
              </a:spcBef>
            </a:pP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ta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t se</a:t>
            </a:r>
            <a:r>
              <a:rPr sz="2000" spc="-8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ver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d</a:t>
            </a:r>
            <a:r>
              <a:rPr sz="2000" dirty="0" smtClean="0">
                <a:latin typeface="Trebuchet MS"/>
                <a:cs typeface="Trebuchet MS"/>
              </a:rPr>
              <a:t>epl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pr</a:t>
            </a:r>
            <a:r>
              <a:rPr sz="2000" dirty="0" smtClean="0">
                <a:latin typeface="Trebuchet MS"/>
                <a:cs typeface="Trebuchet MS"/>
              </a:rPr>
              <a:t>o</a:t>
            </a:r>
            <a:r>
              <a:rPr sz="2000" spc="-4" dirty="0" smtClean="0">
                <a:latin typeface="Trebuchet MS"/>
                <a:cs typeface="Trebuchet MS"/>
              </a:rPr>
              <a:t>j</a:t>
            </a:r>
            <a:r>
              <a:rPr sz="2000" spc="8" dirty="0" smtClean="0">
                <a:latin typeface="Trebuchet MS"/>
                <a:cs typeface="Trebuchet MS"/>
              </a:rPr>
              <a:t>e</a:t>
            </a:r>
            <a:r>
              <a:rPr sz="2000" dirty="0" smtClean="0">
                <a:latin typeface="Trebuchet MS"/>
                <a:cs typeface="Trebuchet MS"/>
              </a:rPr>
              <a:t>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73" y="4093122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57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573" y="4571453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57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1334" y="1320886"/>
            <a:ext cx="3109420" cy="208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684" y="425973"/>
            <a:ext cx="2341496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C</a:t>
            </a:r>
            <a:r>
              <a:rPr sz="3800" baseline="1025" dirty="0" smtClean="0">
                <a:latin typeface="Trebuchet MS"/>
                <a:cs typeface="Trebuchet MS"/>
              </a:rPr>
              <a:t>o</a:t>
            </a:r>
            <a:r>
              <a:rPr sz="3800" spc="-8" baseline="1025" dirty="0" smtClean="0">
                <a:latin typeface="Trebuchet MS"/>
                <a:cs typeface="Trebuchet MS"/>
              </a:rPr>
              <a:t>n</a:t>
            </a:r>
            <a:r>
              <a:rPr sz="3800" baseline="1025" dirty="0" smtClean="0">
                <a:latin typeface="Trebuchet MS"/>
                <a:cs typeface="Trebuchet MS"/>
              </a:rPr>
              <a:t>tro</a:t>
            </a:r>
            <a:r>
              <a:rPr sz="3800" spc="-8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ler </a:t>
            </a:r>
            <a:r>
              <a:rPr sz="3800" spc="-4" baseline="1025" dirty="0" smtClean="0">
                <a:latin typeface="Trebuchet MS"/>
                <a:cs typeface="Trebuchet MS"/>
              </a:rPr>
              <a:t>Cl</a:t>
            </a:r>
            <a:r>
              <a:rPr sz="3800" baseline="1025" dirty="0" smtClean="0">
                <a:latin typeface="Trebuchet MS"/>
                <a:cs typeface="Trebuchet MS"/>
              </a:rPr>
              <a:t>ass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163" y="1631124"/>
            <a:ext cx="3625069" cy="244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32659">
              <a:lnSpc>
                <a:spcPts val="1850"/>
              </a:lnSpc>
              <a:spcBef>
                <a:spcPts val="93"/>
              </a:spcBef>
            </a:pPr>
            <a:r>
              <a:rPr sz="1700" spc="-5" dirty="0" smtClean="0">
                <a:latin typeface="Trebuchet MS"/>
                <a:cs typeface="Trebuchet MS"/>
                <a:hlinkClick r:id="rId4"/>
              </a:rPr>
              <a:t>@</a:t>
            </a:r>
            <a:r>
              <a:rPr sz="1700" spc="-9" dirty="0" smtClean="0">
                <a:latin typeface="Trebuchet MS"/>
                <a:cs typeface="Trebuchet MS"/>
                <a:hlinkClick r:id="rId4"/>
              </a:rPr>
              <a:t>C</a:t>
            </a:r>
            <a:r>
              <a:rPr sz="1700" spc="-5" dirty="0" smtClean="0">
                <a:latin typeface="Trebuchet MS"/>
                <a:cs typeface="Trebuchet MS"/>
                <a:hlinkClick r:id="rId4"/>
              </a:rPr>
              <a:t>o</a:t>
            </a:r>
            <a:r>
              <a:rPr sz="1700" spc="5" dirty="0" smtClean="0">
                <a:latin typeface="Trebuchet MS"/>
                <a:cs typeface="Trebuchet MS"/>
                <a:hlinkClick r:id="rId4"/>
              </a:rPr>
              <a:t>n</a:t>
            </a:r>
            <a:r>
              <a:rPr sz="1700" spc="-9" dirty="0" smtClean="0">
                <a:latin typeface="Trebuchet MS"/>
                <a:cs typeface="Trebuchet MS"/>
                <a:hlinkClick r:id="rId4"/>
              </a:rPr>
              <a:t>t</a:t>
            </a:r>
            <a:r>
              <a:rPr sz="1700" spc="-5" dirty="0" smtClean="0">
                <a:latin typeface="Trebuchet MS"/>
                <a:cs typeface="Trebuchet MS"/>
                <a:hlinkClick r:id="rId4"/>
              </a:rPr>
              <a:t>roll</a:t>
            </a:r>
            <a:r>
              <a:rPr sz="1700" spc="5" dirty="0" smtClean="0">
                <a:latin typeface="Trebuchet MS"/>
                <a:cs typeface="Trebuchet MS"/>
                <a:hlinkClick r:id="rId4"/>
              </a:rPr>
              <a:t>e</a:t>
            </a:r>
            <a:r>
              <a:rPr sz="1700" dirty="0" smtClean="0">
                <a:latin typeface="Trebuchet MS"/>
                <a:cs typeface="Trebuchet MS"/>
                <a:hlinkClick r:id="rId4"/>
              </a:rPr>
              <a:t>r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52"/>
              </a:spcBef>
            </a:pP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4" dirty="0" smtClean="0">
                <a:latin typeface="Trebuchet MS"/>
                <a:cs typeface="Trebuchet MS"/>
              </a:rPr>
              <a:t>u</a:t>
            </a:r>
            <a:r>
              <a:rPr sz="1700" dirty="0" smtClean="0">
                <a:latin typeface="Trebuchet MS"/>
                <a:cs typeface="Trebuchet MS"/>
              </a:rPr>
              <a:t>b</a:t>
            </a:r>
            <a:r>
              <a:rPr sz="1700" spc="-4" dirty="0" smtClean="0">
                <a:latin typeface="Trebuchet MS"/>
                <a:cs typeface="Trebuchet MS"/>
              </a:rPr>
              <a:t>l</a:t>
            </a:r>
            <a:r>
              <a:rPr sz="1700" dirty="0" smtClean="0">
                <a:latin typeface="Trebuchet MS"/>
                <a:cs typeface="Trebuchet MS"/>
              </a:rPr>
              <a:t>ic</a:t>
            </a:r>
            <a:r>
              <a:rPr sz="1700" spc="96" dirty="0" smtClean="0">
                <a:latin typeface="Trebuchet MS"/>
                <a:cs typeface="Trebuchet MS"/>
              </a:rPr>
              <a:t> </a:t>
            </a:r>
            <a:r>
              <a:rPr sz="1700" spc="-4" dirty="0" smtClean="0">
                <a:latin typeface="Trebuchet MS"/>
                <a:cs typeface="Trebuchet MS"/>
              </a:rPr>
              <a:t>c</a:t>
            </a:r>
            <a:r>
              <a:rPr sz="1700" dirty="0" smtClean="0">
                <a:latin typeface="Trebuchet MS"/>
                <a:cs typeface="Trebuchet MS"/>
              </a:rPr>
              <a:t>l</a:t>
            </a:r>
            <a:r>
              <a:rPr sz="1700" spc="-8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ss</a:t>
            </a:r>
            <a:r>
              <a:rPr sz="1700" spc="71" dirty="0" smtClean="0">
                <a:latin typeface="Trebuchet MS"/>
                <a:cs typeface="Trebuchet MS"/>
              </a:rPr>
              <a:t> </a:t>
            </a:r>
            <a:r>
              <a:rPr sz="1700" dirty="0" smtClean="0">
                <a:latin typeface="Trebuchet MS"/>
                <a:cs typeface="Trebuchet MS"/>
              </a:rPr>
              <a:t>He</a:t>
            </a:r>
            <a:r>
              <a:rPr sz="1700" spc="-8" dirty="0" smtClean="0">
                <a:latin typeface="Trebuchet MS"/>
                <a:cs typeface="Trebuchet MS"/>
              </a:rPr>
              <a:t>l</a:t>
            </a:r>
            <a:r>
              <a:rPr sz="1700" spc="-4" dirty="0" smtClean="0">
                <a:latin typeface="Trebuchet MS"/>
                <a:cs typeface="Trebuchet MS"/>
              </a:rPr>
              <a:t>lo</a:t>
            </a:r>
            <a:r>
              <a:rPr sz="1700" spc="-81" dirty="0" smtClean="0">
                <a:latin typeface="Trebuchet MS"/>
                <a:cs typeface="Trebuchet MS"/>
              </a:rPr>
              <a:t>W</a:t>
            </a:r>
            <a:r>
              <a:rPr sz="1700" spc="-4" dirty="0" smtClean="0">
                <a:latin typeface="Trebuchet MS"/>
                <a:cs typeface="Trebuchet MS"/>
              </a:rPr>
              <a:t>orl</a:t>
            </a:r>
            <a:r>
              <a:rPr sz="1700" dirty="0" smtClean="0">
                <a:latin typeface="Trebuchet MS"/>
                <a:cs typeface="Trebuchet MS"/>
              </a:rPr>
              <a:t>dC</a:t>
            </a:r>
            <a:r>
              <a:rPr sz="1700" spc="-13" dirty="0" smtClean="0">
                <a:latin typeface="Trebuchet MS"/>
                <a:cs typeface="Trebuchet MS"/>
              </a:rPr>
              <a:t>o</a:t>
            </a:r>
            <a:r>
              <a:rPr sz="1700" spc="4" dirty="0" smtClean="0">
                <a:latin typeface="Trebuchet MS"/>
                <a:cs typeface="Trebuchet MS"/>
              </a:rPr>
              <a:t>n</a:t>
            </a:r>
            <a:r>
              <a:rPr sz="1700" spc="-8" dirty="0" smtClean="0">
                <a:latin typeface="Trebuchet MS"/>
                <a:cs typeface="Trebuchet MS"/>
              </a:rPr>
              <a:t>t</a:t>
            </a:r>
            <a:r>
              <a:rPr sz="1700" spc="-4" dirty="0" smtClean="0">
                <a:latin typeface="Trebuchet MS"/>
                <a:cs typeface="Trebuchet MS"/>
              </a:rPr>
              <a:t>rol</a:t>
            </a:r>
            <a:r>
              <a:rPr sz="1700" dirty="0" smtClean="0">
                <a:latin typeface="Trebuchet MS"/>
                <a:cs typeface="Trebuchet MS"/>
              </a:rPr>
              <a:t>ler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dirty="0" smtClean="0"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35"/>
              </a:spcBef>
            </a:pPr>
            <a:r>
              <a:rPr sz="1700" spc="-4" dirty="0" smtClean="0">
                <a:latin typeface="Trebuchet MS"/>
                <a:cs typeface="Trebuchet MS"/>
                <a:hlinkClick r:id="rId5"/>
              </a:rPr>
              <a:t>@</a:t>
            </a:r>
            <a:r>
              <a:rPr sz="1700" spc="-72" dirty="0" smtClean="0">
                <a:latin typeface="Trebuchet MS"/>
                <a:cs typeface="Trebuchet MS"/>
                <a:hlinkClick r:id="rId5"/>
              </a:rPr>
              <a:t>R</a:t>
            </a:r>
            <a:r>
              <a:rPr sz="1700" dirty="0" smtClean="0">
                <a:latin typeface="Trebuchet MS"/>
                <a:cs typeface="Trebuchet MS"/>
                <a:hlinkClick r:id="rId5"/>
              </a:rPr>
              <a:t>e</a:t>
            </a:r>
            <a:r>
              <a:rPr sz="1700" spc="-13" dirty="0" smtClean="0">
                <a:latin typeface="Trebuchet MS"/>
                <a:cs typeface="Trebuchet MS"/>
                <a:hlinkClick r:id="rId5"/>
              </a:rPr>
              <a:t>q</a:t>
            </a:r>
            <a:r>
              <a:rPr sz="1700" spc="4" dirty="0" smtClean="0">
                <a:latin typeface="Trebuchet MS"/>
                <a:cs typeface="Trebuchet MS"/>
                <a:hlinkClick r:id="rId5"/>
              </a:rPr>
              <a:t>u</a:t>
            </a:r>
            <a:r>
              <a:rPr sz="1700" dirty="0" smtClean="0">
                <a:latin typeface="Trebuchet MS"/>
                <a:cs typeface="Trebuchet MS"/>
                <a:hlinkClick r:id="rId5"/>
              </a:rPr>
              <a:t>es</a:t>
            </a:r>
            <a:r>
              <a:rPr sz="1700" spc="-8" dirty="0" smtClean="0">
                <a:latin typeface="Trebuchet MS"/>
                <a:cs typeface="Trebuchet MS"/>
                <a:hlinkClick r:id="rId5"/>
              </a:rPr>
              <a:t>tM</a:t>
            </a:r>
            <a:r>
              <a:rPr sz="1700" spc="-4" dirty="0" smtClean="0">
                <a:latin typeface="Trebuchet MS"/>
                <a:cs typeface="Trebuchet MS"/>
                <a:hlinkClick r:id="rId5"/>
              </a:rPr>
              <a:t>a</a:t>
            </a:r>
            <a:r>
              <a:rPr sz="1700" spc="-13" dirty="0" smtClean="0">
                <a:latin typeface="Trebuchet MS"/>
                <a:cs typeface="Trebuchet MS"/>
                <a:hlinkClick r:id="rId5"/>
              </a:rPr>
              <a:t>pp</a:t>
            </a:r>
            <a:r>
              <a:rPr sz="1700" dirty="0" smtClean="0">
                <a:latin typeface="Trebuchet MS"/>
                <a:cs typeface="Trebuchet MS"/>
                <a:hlinkClick r:id="rId5"/>
              </a:rPr>
              <a:t>i</a:t>
            </a:r>
            <a:r>
              <a:rPr sz="1700" spc="-4" dirty="0" smtClean="0">
                <a:latin typeface="Trebuchet MS"/>
                <a:cs typeface="Trebuchet MS"/>
                <a:hlinkClick r:id="rId5"/>
              </a:rPr>
              <a:t>n</a:t>
            </a:r>
            <a:r>
              <a:rPr sz="1700" dirty="0" smtClean="0">
                <a:latin typeface="Trebuchet MS"/>
                <a:cs typeface="Trebuchet MS"/>
                <a:hlinkClick r:id="rId5"/>
              </a:rPr>
              <a:t>g</a:t>
            </a:r>
            <a:r>
              <a:rPr sz="1700" spc="4" dirty="0" smtClean="0">
                <a:latin typeface="Trebuchet MS"/>
                <a:cs typeface="Trebuchet MS"/>
              </a:rPr>
              <a:t>(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spc="-8" dirty="0" smtClean="0">
                <a:latin typeface="Trebuchet MS"/>
                <a:cs typeface="Trebuchet MS"/>
              </a:rPr>
              <a:t>/</a:t>
            </a:r>
            <a:r>
              <a:rPr sz="1700" dirty="0" smtClean="0">
                <a:latin typeface="Trebuchet MS"/>
                <a:cs typeface="Trebuchet MS"/>
              </a:rPr>
              <a:t>s</a:t>
            </a:r>
            <a:r>
              <a:rPr sz="1700" spc="-4" dirty="0" smtClean="0">
                <a:latin typeface="Trebuchet MS"/>
                <a:cs typeface="Trebuchet MS"/>
              </a:rPr>
              <a:t>a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4" dirty="0" smtClean="0">
                <a:latin typeface="Trebuchet MS"/>
                <a:cs typeface="Trebuchet MS"/>
              </a:rPr>
              <a:t>l</a:t>
            </a:r>
            <a:r>
              <a:rPr sz="1700" spc="4" dirty="0" smtClean="0">
                <a:latin typeface="Trebuchet MS"/>
                <a:cs typeface="Trebuchet MS"/>
              </a:rPr>
              <a:t>e</a:t>
            </a: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8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ge</a:t>
            </a:r>
            <a:r>
              <a:rPr sz="1700" spc="4" dirty="0" smtClean="0">
                <a:latin typeface="Trebuchet MS"/>
                <a:cs typeface="Trebuchet MS"/>
              </a:rPr>
              <a:t>"</a:t>
            </a:r>
            <a:r>
              <a:rPr sz="1700" dirty="0" smtClean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4" dirty="0" smtClean="0">
                <a:latin typeface="Trebuchet MS"/>
                <a:cs typeface="Trebuchet MS"/>
              </a:rPr>
              <a:t>u</a:t>
            </a:r>
            <a:r>
              <a:rPr sz="1700" dirty="0" smtClean="0">
                <a:latin typeface="Trebuchet MS"/>
                <a:cs typeface="Trebuchet MS"/>
              </a:rPr>
              <a:t>b</a:t>
            </a:r>
            <a:r>
              <a:rPr sz="1700" spc="-4" dirty="0" smtClean="0">
                <a:latin typeface="Trebuchet MS"/>
                <a:cs typeface="Trebuchet MS"/>
              </a:rPr>
              <a:t>l</a:t>
            </a:r>
            <a:r>
              <a:rPr sz="1700" dirty="0" smtClean="0">
                <a:latin typeface="Trebuchet MS"/>
                <a:cs typeface="Trebuchet MS"/>
              </a:rPr>
              <a:t>ic</a:t>
            </a:r>
            <a:r>
              <a:rPr sz="1700" spc="96" dirty="0" smtClean="0">
                <a:latin typeface="Trebuchet MS"/>
                <a:cs typeface="Trebuchet MS"/>
              </a:rPr>
              <a:t> 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spc="-4" dirty="0" smtClean="0">
                <a:latin typeface="Trebuchet MS"/>
                <a:cs typeface="Trebuchet MS"/>
              </a:rPr>
              <a:t>o</a:t>
            </a:r>
            <a:r>
              <a:rPr sz="1700" spc="-13" dirty="0" smtClean="0">
                <a:latin typeface="Trebuchet MS"/>
                <a:cs typeface="Trebuchet MS"/>
              </a:rPr>
              <a:t>d</a:t>
            </a:r>
            <a:r>
              <a:rPr sz="1700" dirty="0" smtClean="0">
                <a:latin typeface="Trebuchet MS"/>
                <a:cs typeface="Trebuchet MS"/>
              </a:rPr>
              <a:t>el</a:t>
            </a:r>
            <a:r>
              <a:rPr sz="1700" spc="-4" dirty="0" smtClean="0">
                <a:latin typeface="Trebuchet MS"/>
                <a:cs typeface="Trebuchet MS"/>
              </a:rPr>
              <a:t>An</a:t>
            </a:r>
            <a:r>
              <a:rPr sz="1700" dirty="0" smtClean="0">
                <a:latin typeface="Trebuchet MS"/>
                <a:cs typeface="Trebuchet MS"/>
              </a:rPr>
              <a:t>d</a:t>
            </a:r>
            <a:r>
              <a:rPr sz="1700" spc="-35" dirty="0" smtClean="0">
                <a:latin typeface="Trebuchet MS"/>
                <a:cs typeface="Trebuchet MS"/>
              </a:rPr>
              <a:t>V</a:t>
            </a:r>
            <a:r>
              <a:rPr sz="1700" dirty="0" smtClean="0">
                <a:latin typeface="Trebuchet MS"/>
                <a:cs typeface="Trebuchet MS"/>
              </a:rPr>
              <a:t>iew</a:t>
            </a:r>
            <a:r>
              <a:rPr sz="1700" spc="218" dirty="0" smtClean="0">
                <a:latin typeface="Trebuchet MS"/>
                <a:cs typeface="Trebuchet MS"/>
              </a:rPr>
              <a:t> </a:t>
            </a:r>
            <a:r>
              <a:rPr sz="1700" spc="5" dirty="0" smtClean="0">
                <a:latin typeface="Trebuchet MS"/>
                <a:cs typeface="Trebuchet MS"/>
              </a:rPr>
              <a:t>h</a:t>
            </a:r>
            <a:r>
              <a:rPr sz="1700" dirty="0" smtClean="0">
                <a:latin typeface="Trebuchet MS"/>
                <a:cs typeface="Trebuchet MS"/>
              </a:rPr>
              <a:t>e</a:t>
            </a:r>
            <a:r>
              <a:rPr sz="1700" spc="-9" dirty="0" smtClean="0">
                <a:latin typeface="Trebuchet MS"/>
                <a:cs typeface="Trebuchet MS"/>
              </a:rPr>
              <a:t>l</a:t>
            </a:r>
            <a:r>
              <a:rPr sz="1700" spc="-5" dirty="0" smtClean="0">
                <a:latin typeface="Trebuchet MS"/>
                <a:cs typeface="Trebuchet MS"/>
              </a:rPr>
              <a:t>lo</a:t>
            </a:r>
            <a:r>
              <a:rPr sz="1700" dirty="0" smtClean="0">
                <a:latin typeface="Trebuchet MS"/>
                <a:cs typeface="Trebuchet MS"/>
              </a:rPr>
              <a:t>S</a:t>
            </a:r>
            <a:r>
              <a:rPr sz="1700" spc="-5" dirty="0" smtClean="0">
                <a:latin typeface="Trebuchet MS"/>
                <a:cs typeface="Trebuchet MS"/>
              </a:rPr>
              <a:t>pr</a:t>
            </a:r>
            <a:r>
              <a:rPr sz="1700" dirty="0" smtClean="0">
                <a:latin typeface="Trebuchet MS"/>
                <a:cs typeface="Trebuchet MS"/>
              </a:rPr>
              <a:t>i</a:t>
            </a:r>
            <a:r>
              <a:rPr sz="1700" spc="-5" dirty="0" smtClean="0">
                <a:latin typeface="Trebuchet MS"/>
                <a:cs typeface="Trebuchet MS"/>
              </a:rPr>
              <a:t>n</a:t>
            </a:r>
            <a:r>
              <a:rPr sz="1700" dirty="0" smtClean="0">
                <a:latin typeface="Trebuchet MS"/>
                <a:cs typeface="Trebuchet MS"/>
              </a:rPr>
              <a:t>g</a:t>
            </a:r>
            <a:r>
              <a:rPr sz="1700" spc="-5" dirty="0" smtClean="0">
                <a:latin typeface="Trebuchet MS"/>
                <a:cs typeface="Trebuchet MS"/>
              </a:rPr>
              <a:t>(</a:t>
            </a:r>
            <a:r>
              <a:rPr sz="1700" dirty="0" smtClean="0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dirty="0" smtClean="0"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902"/>
              </a:spcBef>
            </a:pPr>
            <a:r>
              <a:rPr sz="1700" dirty="0" smtClean="0">
                <a:latin typeface="Trebuchet MS"/>
                <a:cs typeface="Trebuchet MS"/>
              </a:rPr>
              <a:t>S</a:t>
            </a:r>
            <a:r>
              <a:rPr sz="1700" spc="-8" dirty="0" smtClean="0">
                <a:latin typeface="Trebuchet MS"/>
                <a:cs typeface="Trebuchet MS"/>
              </a:rPr>
              <a:t>t</a:t>
            </a:r>
            <a:r>
              <a:rPr sz="1700" spc="-4" dirty="0" smtClean="0">
                <a:latin typeface="Trebuchet MS"/>
                <a:cs typeface="Trebuchet MS"/>
              </a:rPr>
              <a:t>r</a:t>
            </a:r>
            <a:r>
              <a:rPr sz="1700" dirty="0" smtClean="0">
                <a:latin typeface="Trebuchet MS"/>
                <a:cs typeface="Trebuchet MS"/>
              </a:rPr>
              <a:t>i</a:t>
            </a:r>
            <a:r>
              <a:rPr sz="1700" spc="4" dirty="0" smtClean="0">
                <a:latin typeface="Trebuchet MS"/>
                <a:cs typeface="Trebuchet MS"/>
              </a:rPr>
              <a:t>n</a:t>
            </a:r>
            <a:r>
              <a:rPr sz="1700" dirty="0" smtClean="0">
                <a:latin typeface="Trebuchet MS"/>
                <a:cs typeface="Trebuchet MS"/>
              </a:rPr>
              <a:t>g</a:t>
            </a:r>
            <a:r>
              <a:rPr sz="1700" spc="-54" dirty="0" smtClean="0">
                <a:latin typeface="Trebuchet MS"/>
                <a:cs typeface="Trebuchet MS"/>
              </a:rPr>
              <a:t> 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dirty="0" smtClean="0">
                <a:latin typeface="Trebuchet MS"/>
                <a:cs typeface="Trebuchet MS"/>
              </a:rPr>
              <a:t>ess</a:t>
            </a:r>
            <a:r>
              <a:rPr sz="1700" spc="-8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ge</a:t>
            </a:r>
            <a:r>
              <a:rPr sz="1700" spc="-78" dirty="0" smtClean="0">
                <a:latin typeface="Trebuchet MS"/>
                <a:cs typeface="Trebuchet MS"/>
              </a:rPr>
              <a:t> </a:t>
            </a:r>
            <a:r>
              <a:rPr sz="1700" dirty="0" smtClean="0">
                <a:latin typeface="Trebuchet MS"/>
                <a:cs typeface="Trebuchet MS"/>
              </a:rPr>
              <a:t>=</a:t>
            </a:r>
            <a:r>
              <a:rPr sz="1700" spc="-22" dirty="0" smtClean="0">
                <a:latin typeface="Trebuchet MS"/>
                <a:cs typeface="Trebuchet MS"/>
              </a:rPr>
              <a:t> 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spc="-72" dirty="0" smtClean="0">
                <a:latin typeface="Trebuchet MS"/>
                <a:cs typeface="Trebuchet MS"/>
              </a:rPr>
              <a:t>W</a:t>
            </a:r>
            <a:r>
              <a:rPr sz="1700" dirty="0" smtClean="0">
                <a:latin typeface="Trebuchet MS"/>
                <a:cs typeface="Trebuchet MS"/>
              </a:rPr>
              <a:t>e</a:t>
            </a:r>
            <a:r>
              <a:rPr sz="1700" spc="-8" dirty="0" smtClean="0">
                <a:latin typeface="Trebuchet MS"/>
                <a:cs typeface="Trebuchet MS"/>
              </a:rPr>
              <a:t>l</a:t>
            </a:r>
            <a:r>
              <a:rPr sz="1700" dirty="0" smtClean="0">
                <a:latin typeface="Trebuchet MS"/>
                <a:cs typeface="Trebuchet MS"/>
              </a:rPr>
              <a:t>c</a:t>
            </a:r>
            <a:r>
              <a:rPr sz="1700" spc="-4" dirty="0" smtClean="0">
                <a:latin typeface="Trebuchet MS"/>
                <a:cs typeface="Trebuchet MS"/>
              </a:rPr>
              <a:t>o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dirty="0" smtClean="0">
                <a:latin typeface="Trebuchet MS"/>
                <a:cs typeface="Trebuchet MS"/>
              </a:rPr>
              <a:t>e</a:t>
            </a:r>
            <a:r>
              <a:rPr sz="1700" spc="-89" dirty="0" smtClean="0">
                <a:latin typeface="Trebuchet MS"/>
                <a:cs typeface="Trebuchet MS"/>
              </a:rPr>
              <a:t> </a:t>
            </a:r>
            <a:r>
              <a:rPr sz="1700" spc="-8" dirty="0" smtClean="0">
                <a:latin typeface="Trebuchet MS"/>
                <a:cs typeface="Trebuchet MS"/>
              </a:rPr>
              <a:t>t</a:t>
            </a:r>
            <a:r>
              <a:rPr sz="1700" dirty="0" smtClean="0">
                <a:latin typeface="Trebuchet MS"/>
                <a:cs typeface="Trebuchet MS"/>
              </a:rPr>
              <a:t>o</a:t>
            </a:r>
            <a:r>
              <a:rPr sz="1700" spc="-24" dirty="0" smtClean="0">
                <a:latin typeface="Trebuchet MS"/>
                <a:cs typeface="Trebuchet MS"/>
              </a:rPr>
              <a:t> </a:t>
            </a:r>
            <a:r>
              <a:rPr sz="1700" dirty="0" smtClean="0">
                <a:latin typeface="Trebuchet MS"/>
                <a:cs typeface="Trebuchet MS"/>
              </a:rPr>
              <a:t>S</a:t>
            </a: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4" dirty="0" smtClean="0">
                <a:latin typeface="Trebuchet MS"/>
                <a:cs typeface="Trebuchet MS"/>
              </a:rPr>
              <a:t>r</a:t>
            </a:r>
            <a:r>
              <a:rPr sz="1700" spc="8" dirty="0" smtClean="0">
                <a:latin typeface="Trebuchet MS"/>
                <a:cs typeface="Trebuchet MS"/>
              </a:rPr>
              <a:t>i</a:t>
            </a:r>
            <a:r>
              <a:rPr sz="1700" spc="-4" dirty="0" smtClean="0">
                <a:latin typeface="Trebuchet MS"/>
                <a:cs typeface="Trebuchet MS"/>
              </a:rPr>
              <a:t>n</a:t>
            </a:r>
            <a:r>
              <a:rPr sz="1700" dirty="0" smtClean="0">
                <a:latin typeface="Trebuchet MS"/>
                <a:cs typeface="Trebuchet MS"/>
              </a:rPr>
              <a:t>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0987" y="3836057"/>
            <a:ext cx="615977" cy="240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1860"/>
              </a:lnSpc>
              <a:spcBef>
                <a:spcPts val="93"/>
              </a:spcBef>
            </a:pP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dirty="0" smtClean="0">
                <a:latin typeface="Trebuchet MS"/>
                <a:cs typeface="Trebuchet MS"/>
              </a:rPr>
              <a:t>V</a:t>
            </a:r>
            <a:r>
              <a:rPr sz="1700" spc="-8" dirty="0" smtClean="0">
                <a:latin typeface="Trebuchet MS"/>
                <a:cs typeface="Trebuchet MS"/>
              </a:rPr>
              <a:t>C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dirty="0" smtClean="0">
                <a:latin typeface="Trebuchet MS"/>
                <a:cs typeface="Trebuchet MS"/>
              </a:rPr>
              <a:t>;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7163" y="4203738"/>
            <a:ext cx="5146777" cy="134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1860"/>
              </a:lnSpc>
              <a:spcBef>
                <a:spcPts val="93"/>
              </a:spcBef>
            </a:pPr>
            <a:r>
              <a:rPr sz="1700" spc="-4" dirty="0" smtClean="0">
                <a:latin typeface="Trebuchet MS"/>
                <a:cs typeface="Trebuchet MS"/>
              </a:rPr>
              <a:t>r</a:t>
            </a:r>
            <a:r>
              <a:rPr sz="1700" dirty="0" smtClean="0">
                <a:latin typeface="Trebuchet MS"/>
                <a:cs typeface="Trebuchet MS"/>
              </a:rPr>
              <a:t>e</a:t>
            </a:r>
            <a:r>
              <a:rPr sz="1700" spc="-8" dirty="0" smtClean="0">
                <a:latin typeface="Trebuchet MS"/>
                <a:cs typeface="Trebuchet MS"/>
              </a:rPr>
              <a:t>t</a:t>
            </a:r>
            <a:r>
              <a:rPr sz="1700" spc="4" dirty="0" smtClean="0">
                <a:latin typeface="Trebuchet MS"/>
                <a:cs typeface="Trebuchet MS"/>
              </a:rPr>
              <a:t>u</a:t>
            </a:r>
            <a:r>
              <a:rPr sz="1700" spc="-4" dirty="0" smtClean="0">
                <a:latin typeface="Trebuchet MS"/>
                <a:cs typeface="Trebuchet MS"/>
              </a:rPr>
              <a:t>r</a:t>
            </a:r>
            <a:r>
              <a:rPr sz="1700" dirty="0" smtClean="0">
                <a:latin typeface="Trebuchet MS"/>
                <a:cs typeface="Trebuchet MS"/>
              </a:rPr>
              <a:t>n</a:t>
            </a:r>
            <a:r>
              <a:rPr sz="1700" spc="-62" dirty="0" smtClean="0">
                <a:latin typeface="Trebuchet MS"/>
                <a:cs typeface="Trebuchet MS"/>
              </a:rPr>
              <a:t> </a:t>
            </a:r>
            <a:r>
              <a:rPr sz="1700" spc="-4" dirty="0" smtClean="0">
                <a:latin typeface="Trebuchet MS"/>
                <a:cs typeface="Trebuchet MS"/>
              </a:rPr>
              <a:t>n</a:t>
            </a:r>
            <a:r>
              <a:rPr sz="1700" spc="4" dirty="0" smtClean="0">
                <a:latin typeface="Trebuchet MS"/>
                <a:cs typeface="Trebuchet MS"/>
              </a:rPr>
              <a:t>e</a:t>
            </a:r>
            <a:r>
              <a:rPr sz="1700" dirty="0" smtClean="0">
                <a:latin typeface="Trebuchet MS"/>
                <a:cs typeface="Trebuchet MS"/>
              </a:rPr>
              <a:t>w</a:t>
            </a:r>
            <a:r>
              <a:rPr sz="1700" spc="-40" dirty="0" smtClean="0">
                <a:latin typeface="Trebuchet MS"/>
                <a:cs typeface="Trebuchet MS"/>
              </a:rPr>
              <a:t> 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spc="-4" dirty="0" smtClean="0">
                <a:latin typeface="Trebuchet MS"/>
                <a:cs typeface="Trebuchet MS"/>
              </a:rPr>
              <a:t>o</a:t>
            </a:r>
            <a:r>
              <a:rPr sz="1700" spc="-13" dirty="0" smtClean="0">
                <a:latin typeface="Trebuchet MS"/>
                <a:cs typeface="Trebuchet MS"/>
              </a:rPr>
              <a:t>d</a:t>
            </a:r>
            <a:r>
              <a:rPr sz="1700" dirty="0" smtClean="0">
                <a:latin typeface="Trebuchet MS"/>
                <a:cs typeface="Trebuchet MS"/>
              </a:rPr>
              <a:t>e</a:t>
            </a:r>
            <a:r>
              <a:rPr sz="1700" spc="-8" dirty="0" smtClean="0">
                <a:latin typeface="Trebuchet MS"/>
                <a:cs typeface="Trebuchet MS"/>
              </a:rPr>
              <a:t>l</a:t>
            </a:r>
            <a:r>
              <a:rPr sz="1700" spc="4" dirty="0" smtClean="0">
                <a:latin typeface="Trebuchet MS"/>
                <a:cs typeface="Trebuchet MS"/>
              </a:rPr>
              <a:t>A</a:t>
            </a:r>
            <a:r>
              <a:rPr sz="1700" spc="-4" dirty="0" smtClean="0">
                <a:latin typeface="Trebuchet MS"/>
                <a:cs typeface="Trebuchet MS"/>
              </a:rPr>
              <a:t>n</a:t>
            </a:r>
            <a:r>
              <a:rPr sz="1700" spc="-13" dirty="0" smtClean="0">
                <a:latin typeface="Trebuchet MS"/>
                <a:cs typeface="Trebuchet MS"/>
              </a:rPr>
              <a:t>d</a:t>
            </a:r>
            <a:r>
              <a:rPr sz="1700" spc="-35" dirty="0" smtClean="0">
                <a:latin typeface="Trebuchet MS"/>
                <a:cs typeface="Trebuchet MS"/>
              </a:rPr>
              <a:t>V</a:t>
            </a:r>
            <a:r>
              <a:rPr sz="1700" dirty="0" smtClean="0">
                <a:latin typeface="Trebuchet MS"/>
                <a:cs typeface="Trebuchet MS"/>
              </a:rPr>
              <a:t>i</a:t>
            </a:r>
            <a:r>
              <a:rPr sz="1700" spc="4" dirty="0" smtClean="0">
                <a:latin typeface="Trebuchet MS"/>
                <a:cs typeface="Trebuchet MS"/>
              </a:rPr>
              <a:t>e</a:t>
            </a:r>
            <a:r>
              <a:rPr sz="1700" spc="-4" dirty="0" smtClean="0">
                <a:latin typeface="Trebuchet MS"/>
                <a:cs typeface="Trebuchet MS"/>
              </a:rPr>
              <a:t>w(</a:t>
            </a:r>
            <a:r>
              <a:rPr sz="1700" spc="4" dirty="0" smtClean="0">
                <a:latin typeface="Trebuchet MS"/>
                <a:cs typeface="Trebuchet MS"/>
              </a:rPr>
              <a:t>"</a:t>
            </a:r>
            <a:r>
              <a:rPr sz="1700" spc="-4" dirty="0" smtClean="0">
                <a:latin typeface="Trebuchet MS"/>
                <a:cs typeface="Trebuchet MS"/>
              </a:rPr>
              <a:t>sa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dirty="0" smtClean="0">
                <a:latin typeface="Trebuchet MS"/>
                <a:cs typeface="Trebuchet MS"/>
              </a:rPr>
              <a:t>le</a:t>
            </a:r>
            <a:r>
              <a:rPr sz="1700" spc="-13" dirty="0" smtClean="0">
                <a:latin typeface="Trebuchet MS"/>
                <a:cs typeface="Trebuchet MS"/>
              </a:rPr>
              <a:t>p</a:t>
            </a:r>
            <a:r>
              <a:rPr sz="1700" spc="-8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g</a:t>
            </a:r>
            <a:r>
              <a:rPr sz="1700" spc="4" dirty="0" smtClean="0">
                <a:latin typeface="Trebuchet MS"/>
                <a:cs typeface="Trebuchet MS"/>
              </a:rPr>
              <a:t>e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dirty="0" smtClean="0">
                <a:latin typeface="Trebuchet MS"/>
                <a:cs typeface="Trebuchet MS"/>
              </a:rPr>
              <a:t>, 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spc="-8" dirty="0" smtClean="0">
                <a:latin typeface="Trebuchet MS"/>
                <a:cs typeface="Trebuchet MS"/>
              </a:rPr>
              <a:t>m</a:t>
            </a:r>
            <a:r>
              <a:rPr sz="1700" dirty="0" smtClean="0">
                <a:latin typeface="Trebuchet MS"/>
                <a:cs typeface="Trebuchet MS"/>
              </a:rPr>
              <a:t>ess</a:t>
            </a:r>
            <a:r>
              <a:rPr sz="1700" spc="-8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ge</a:t>
            </a:r>
            <a:r>
              <a:rPr sz="1700" spc="-4" dirty="0" smtClean="0">
                <a:latin typeface="Trebuchet MS"/>
                <a:cs typeface="Trebuchet MS"/>
              </a:rPr>
              <a:t>"</a:t>
            </a:r>
            <a:r>
              <a:rPr sz="1700" dirty="0" smtClean="0">
                <a:latin typeface="Trebuchet MS"/>
                <a:cs typeface="Trebuchet MS"/>
              </a:rPr>
              <a:t>,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799"/>
              </a:spcBef>
            </a:pPr>
            <a:r>
              <a:rPr sz="1700" spc="-17" dirty="0" smtClean="0">
                <a:latin typeface="Trebuchet MS"/>
                <a:cs typeface="Trebuchet MS"/>
              </a:rPr>
              <a:t>m</a:t>
            </a:r>
            <a:r>
              <a:rPr sz="1700" spc="4" dirty="0" smtClean="0">
                <a:latin typeface="Trebuchet MS"/>
                <a:cs typeface="Trebuchet MS"/>
              </a:rPr>
              <a:t>e</a:t>
            </a:r>
            <a:r>
              <a:rPr sz="1700" spc="-4" dirty="0" smtClean="0">
                <a:latin typeface="Trebuchet MS"/>
                <a:cs typeface="Trebuchet MS"/>
              </a:rPr>
              <a:t>s</a:t>
            </a:r>
            <a:r>
              <a:rPr sz="1700" dirty="0" smtClean="0">
                <a:latin typeface="Trebuchet MS"/>
                <a:cs typeface="Trebuchet MS"/>
              </a:rPr>
              <a:t>s</a:t>
            </a:r>
            <a:r>
              <a:rPr sz="1700" spc="-4" dirty="0" smtClean="0">
                <a:latin typeface="Trebuchet MS"/>
                <a:cs typeface="Trebuchet MS"/>
              </a:rPr>
              <a:t>a</a:t>
            </a:r>
            <a:r>
              <a:rPr sz="1700" dirty="0" smtClean="0">
                <a:latin typeface="Trebuchet MS"/>
                <a:cs typeface="Trebuchet MS"/>
              </a:rPr>
              <a:t>ge</a:t>
            </a:r>
            <a:r>
              <a:rPr sz="1700" spc="-4" dirty="0" smtClean="0">
                <a:latin typeface="Trebuchet MS"/>
                <a:cs typeface="Trebuchet MS"/>
              </a:rPr>
              <a:t>)</a:t>
            </a:r>
            <a:r>
              <a:rPr sz="1700" dirty="0" smtClean="0">
                <a:latin typeface="Trebuchet MS"/>
                <a:cs typeface="Trebuchet MS"/>
              </a:rPr>
              <a:t>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92"/>
              </a:spcBef>
            </a:pPr>
            <a:r>
              <a:rPr sz="1700" dirty="0" smtClean="0"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34"/>
              </a:spcBef>
            </a:pPr>
            <a:r>
              <a:rPr sz="1700" dirty="0" smtClean="0"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3372" y="170586"/>
            <a:ext cx="1326686" cy="90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041" y="225419"/>
            <a:ext cx="1647903" cy="74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906" marR="48385">
              <a:lnSpc>
                <a:spcPts val="2708"/>
              </a:lnSpc>
              <a:spcBef>
                <a:spcPts val="135"/>
              </a:spcBef>
            </a:pPr>
            <a:r>
              <a:rPr sz="3800" spc="-13" baseline="1025" dirty="0" smtClean="0">
                <a:latin typeface="Trebuchet MS"/>
                <a:cs typeface="Trebuchet MS"/>
              </a:rPr>
              <a:t>C</a:t>
            </a:r>
            <a:r>
              <a:rPr sz="3800" spc="4" baseline="1025" dirty="0" smtClean="0">
                <a:latin typeface="Trebuchet MS"/>
                <a:cs typeface="Trebuchet MS"/>
              </a:rPr>
              <a:t>o</a:t>
            </a:r>
            <a:r>
              <a:rPr sz="3800" spc="-8" baseline="1025" dirty="0" smtClean="0">
                <a:latin typeface="Trebuchet MS"/>
                <a:cs typeface="Trebuchet MS"/>
              </a:rPr>
              <a:t>nt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baseline="1025" dirty="0" smtClean="0">
                <a:latin typeface="Trebuchet MS"/>
                <a:cs typeface="Trebuchet MS"/>
              </a:rPr>
              <a:t>o</a:t>
            </a:r>
            <a:r>
              <a:rPr sz="3800" spc="-4" baseline="1025" dirty="0" smtClean="0">
                <a:latin typeface="Trebuchet MS"/>
                <a:cs typeface="Trebuchet MS"/>
              </a:rPr>
              <a:t>l</a:t>
            </a:r>
            <a:r>
              <a:rPr sz="3800" baseline="1025" dirty="0" smtClean="0">
                <a:latin typeface="Trebuchet MS"/>
                <a:cs typeface="Trebuchet MS"/>
              </a:rPr>
              <a:t>ler</a:t>
            </a:r>
            <a:endParaRPr sz="25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77"/>
              </a:spcBef>
            </a:pPr>
            <a:r>
              <a:rPr sz="2500" dirty="0" smtClean="0">
                <a:latin typeface="Trebuchet MS"/>
                <a:cs typeface="Trebuchet MS"/>
              </a:rPr>
              <a:t>A</a:t>
            </a:r>
            <a:r>
              <a:rPr sz="2500" spc="-8" dirty="0" smtClean="0">
                <a:latin typeface="Trebuchet MS"/>
                <a:cs typeface="Trebuchet MS"/>
              </a:rPr>
              <a:t>n</a:t>
            </a:r>
            <a:r>
              <a:rPr sz="2500" dirty="0" smtClean="0">
                <a:latin typeface="Trebuchet MS"/>
                <a:cs typeface="Trebuchet MS"/>
              </a:rPr>
              <a:t>no</a:t>
            </a:r>
            <a:r>
              <a:rPr sz="2500" spc="-13" dirty="0" smtClean="0">
                <a:latin typeface="Trebuchet MS"/>
                <a:cs typeface="Trebuchet MS"/>
              </a:rPr>
              <a:t>t</a:t>
            </a:r>
            <a:r>
              <a:rPr sz="2500" spc="-8" dirty="0" smtClean="0">
                <a:latin typeface="Trebuchet MS"/>
                <a:cs typeface="Trebuchet MS"/>
              </a:rPr>
              <a:t>a</a:t>
            </a:r>
            <a:r>
              <a:rPr sz="2500" dirty="0" smtClean="0">
                <a:latin typeface="Trebuchet MS"/>
                <a:cs typeface="Trebuchet MS"/>
              </a:rPr>
              <a:t>t</a:t>
            </a:r>
            <a:r>
              <a:rPr sz="2500" spc="-8" dirty="0" smtClean="0">
                <a:latin typeface="Trebuchet MS"/>
                <a:cs typeface="Trebuchet MS"/>
              </a:rPr>
              <a:t>i</a:t>
            </a:r>
            <a:r>
              <a:rPr sz="2500" dirty="0" smtClean="0">
                <a:latin typeface="Trebuchet MS"/>
                <a:cs typeface="Trebuchet MS"/>
              </a:rPr>
              <a:t>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62" y="1634381"/>
            <a:ext cx="5645520" cy="390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29612">
              <a:lnSpc>
                <a:spcPts val="2036"/>
              </a:lnSpc>
              <a:spcBef>
                <a:spcPts val="102"/>
              </a:spcBef>
            </a:pPr>
            <a:r>
              <a:rPr sz="1900" spc="-4" dirty="0" smtClean="0">
                <a:latin typeface="Trebuchet MS"/>
                <a:cs typeface="Trebuchet MS"/>
              </a:rPr>
              <a:t>Th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71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  <a:hlinkClick r:id="rId4"/>
              </a:rPr>
              <a:t>@</a:t>
            </a:r>
            <a:r>
              <a:rPr sz="1900" dirty="0" smtClean="0">
                <a:latin typeface="Trebuchet MS"/>
                <a:cs typeface="Trebuchet MS"/>
                <a:hlinkClick r:id="rId4"/>
              </a:rPr>
              <a:t>Co</a:t>
            </a:r>
            <a:r>
              <a:rPr sz="1900" spc="-4" dirty="0" smtClean="0">
                <a:latin typeface="Trebuchet MS"/>
                <a:cs typeface="Trebuchet MS"/>
                <a:hlinkClick r:id="rId4"/>
              </a:rPr>
              <a:t>n</a:t>
            </a:r>
            <a:r>
              <a:rPr sz="1900" dirty="0" smtClean="0">
                <a:latin typeface="Trebuchet MS"/>
                <a:cs typeface="Trebuchet MS"/>
                <a:hlinkClick r:id="rId4"/>
              </a:rPr>
              <a:t>tro</a:t>
            </a:r>
            <a:r>
              <a:rPr sz="1900" spc="-8" dirty="0" smtClean="0">
                <a:latin typeface="Trebuchet MS"/>
                <a:cs typeface="Trebuchet MS"/>
                <a:hlinkClick r:id="rId4"/>
              </a:rPr>
              <a:t>l</a:t>
            </a:r>
            <a:r>
              <a:rPr sz="1900" spc="-4" dirty="0" smtClean="0">
                <a:latin typeface="Trebuchet MS"/>
                <a:cs typeface="Trebuchet MS"/>
                <a:hlinkClick r:id="rId4"/>
              </a:rPr>
              <a:t>l</a:t>
            </a:r>
            <a:r>
              <a:rPr sz="1900" dirty="0" smtClean="0">
                <a:latin typeface="Trebuchet MS"/>
                <a:cs typeface="Trebuchet MS"/>
                <a:hlinkClick r:id="rId4"/>
              </a:rPr>
              <a:t>er</a:t>
            </a:r>
            <a:r>
              <a:rPr sz="1900" spc="205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an</a:t>
            </a:r>
            <a:r>
              <a:rPr sz="1900" spc="4" dirty="0" smtClean="0">
                <a:latin typeface="Trebuchet MS"/>
                <a:cs typeface="Trebuchet MS"/>
              </a:rPr>
              <a:t>n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8" dirty="0" smtClean="0">
                <a:latin typeface="Trebuchet MS"/>
                <a:cs typeface="Trebuchet MS"/>
              </a:rPr>
              <a:t>a</a:t>
            </a:r>
            <a:r>
              <a:rPr sz="1900" dirty="0" smtClean="0">
                <a:latin typeface="Trebuchet MS"/>
                <a:cs typeface="Trebuchet MS"/>
              </a:rPr>
              <a:t>ti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dirty="0" smtClean="0">
                <a:latin typeface="Trebuchet MS"/>
                <a:cs typeface="Trebuchet MS"/>
              </a:rPr>
              <a:t>n</a:t>
            </a:r>
            <a:r>
              <a:rPr sz="1900" spc="18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f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es</a:t>
            </a:r>
            <a:r>
              <a:rPr sz="1900" spc="110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6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clas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7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3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endParaRPr sz="1900">
              <a:latin typeface="Trebuchet MS"/>
              <a:cs typeface="Trebuchet MS"/>
            </a:endParaRPr>
          </a:p>
          <a:p>
            <a:pPr marL="11520" marR="29612">
              <a:lnSpc>
                <a:spcPct val="96761"/>
              </a:lnSpc>
              <a:spcBef>
                <a:spcPts val="1322"/>
              </a:spcBef>
            </a:pP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-4" dirty="0" smtClean="0">
                <a:latin typeface="Trebuchet MS"/>
                <a:cs typeface="Trebuchet MS"/>
              </a:rPr>
              <a:t>p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g</a:t>
            </a:r>
            <a:r>
              <a:rPr sz="1900" spc="92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VC</a:t>
            </a:r>
            <a:r>
              <a:rPr sz="1900" spc="5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ll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24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11520">
              <a:lnSpc>
                <a:spcPts val="2159"/>
              </a:lnSpc>
              <a:spcBef>
                <a:spcPts val="1423"/>
              </a:spcBef>
            </a:pPr>
            <a:r>
              <a:rPr sz="1900" spc="-4" dirty="0" smtClean="0">
                <a:latin typeface="Trebuchet MS"/>
                <a:cs typeface="Trebuchet MS"/>
              </a:rPr>
              <a:t>Th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71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  <a:hlinkClick r:id="rId5"/>
              </a:rPr>
              <a:t>@</a:t>
            </a:r>
            <a:r>
              <a:rPr sz="1900" spc="-76" dirty="0" smtClean="0">
                <a:latin typeface="Trebuchet MS"/>
                <a:cs typeface="Trebuchet MS"/>
                <a:hlinkClick r:id="rId5"/>
              </a:rPr>
              <a:t>R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e</a:t>
            </a:r>
            <a:r>
              <a:rPr sz="1900" spc="4" dirty="0" smtClean="0">
                <a:latin typeface="Trebuchet MS"/>
                <a:cs typeface="Trebuchet MS"/>
                <a:hlinkClick r:id="rId5"/>
              </a:rPr>
              <a:t>q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u</a:t>
            </a:r>
            <a:r>
              <a:rPr sz="1900" spc="-8" dirty="0" smtClean="0">
                <a:latin typeface="Trebuchet MS"/>
                <a:cs typeface="Trebuchet MS"/>
                <a:hlinkClick r:id="rId5"/>
              </a:rPr>
              <a:t>e</a:t>
            </a:r>
            <a:r>
              <a:rPr sz="1900" spc="4" dirty="0" smtClean="0">
                <a:latin typeface="Trebuchet MS"/>
                <a:cs typeface="Trebuchet MS"/>
                <a:hlinkClick r:id="rId5"/>
              </a:rPr>
              <a:t>s</a:t>
            </a:r>
            <a:r>
              <a:rPr sz="1900" spc="-8" dirty="0" smtClean="0">
                <a:latin typeface="Trebuchet MS"/>
                <a:cs typeface="Trebuchet MS"/>
                <a:hlinkClick r:id="rId5"/>
              </a:rPr>
              <a:t>t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Map</a:t>
            </a:r>
            <a:r>
              <a:rPr sz="1900" spc="4" dirty="0" smtClean="0">
                <a:latin typeface="Trebuchet MS"/>
                <a:cs typeface="Trebuchet MS"/>
                <a:hlinkClick r:id="rId5"/>
              </a:rPr>
              <a:t>p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i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n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g</a:t>
            </a:r>
            <a:r>
              <a:rPr sz="1900" spc="267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ann</a:t>
            </a:r>
            <a:r>
              <a:rPr sz="1900" dirty="0" smtClean="0">
                <a:latin typeface="Trebuchet MS"/>
                <a:cs typeface="Trebuchet MS"/>
              </a:rPr>
              <a:t>ot</a:t>
            </a:r>
            <a:r>
              <a:rPr sz="1900" spc="-8" dirty="0" smtClean="0">
                <a:latin typeface="Trebuchet MS"/>
                <a:cs typeface="Trebuchet MS"/>
              </a:rPr>
              <a:t>at</a:t>
            </a:r>
            <a:r>
              <a:rPr sz="1900" spc="8" dirty="0" smtClean="0">
                <a:latin typeface="Trebuchet MS"/>
                <a:cs typeface="Trebuchet MS"/>
              </a:rPr>
              <a:t>i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dirty="0" smtClean="0">
                <a:latin typeface="Trebuchet MS"/>
                <a:cs typeface="Trebuchet MS"/>
              </a:rPr>
              <a:t>n</a:t>
            </a:r>
            <a:r>
              <a:rPr sz="1900" spc="18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i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30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us</a:t>
            </a:r>
            <a:r>
              <a:rPr sz="1900" dirty="0" smtClean="0">
                <a:latin typeface="Trebuchet MS"/>
                <a:cs typeface="Trebuchet MS"/>
              </a:rPr>
              <a:t>ed</a:t>
            </a:r>
            <a:r>
              <a:rPr sz="1900" spc="81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34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ma</a:t>
            </a:r>
            <a:r>
              <a:rPr sz="1900" dirty="0" smtClean="0">
                <a:latin typeface="Trebuchet MS"/>
                <a:cs typeface="Trebuchet MS"/>
              </a:rPr>
              <a:t>p </a:t>
            </a:r>
            <a:endParaRPr sz="1900">
              <a:latin typeface="Trebuchet MS"/>
              <a:cs typeface="Trebuchet MS"/>
            </a:endParaRPr>
          </a:p>
          <a:p>
            <a:pPr marL="11520">
              <a:lnSpc>
                <a:spcPts val="2159"/>
              </a:lnSpc>
              <a:spcBef>
                <a:spcPts val="1429"/>
              </a:spcBef>
            </a:pP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dirty="0" smtClean="0">
                <a:latin typeface="Trebuchet MS"/>
                <a:cs typeface="Trebuchet MS"/>
              </a:rPr>
              <a:t>R</a:t>
            </a:r>
            <a:r>
              <a:rPr sz="1900" spc="-8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7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4" dirty="0" smtClean="0">
                <a:latin typeface="Trebuchet MS"/>
                <a:cs typeface="Trebuchet MS"/>
              </a:rPr>
              <a:t>k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60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'</a:t>
            </a:r>
            <a:r>
              <a:rPr sz="1900" spc="-4" dirty="0" smtClean="0">
                <a:latin typeface="Trebuchet MS"/>
                <a:cs typeface="Trebuchet MS"/>
              </a:rPr>
              <a:t>/h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ll</a:t>
            </a:r>
            <a:r>
              <a:rPr sz="1900" dirty="0" smtClean="0">
                <a:latin typeface="Trebuchet MS"/>
                <a:cs typeface="Trebuchet MS"/>
              </a:rPr>
              <a:t>o'</a:t>
            </a:r>
            <a:r>
              <a:rPr sz="1900" spc="118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to</a:t>
            </a:r>
            <a:r>
              <a:rPr sz="1900" spc="7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an</a:t>
            </a:r>
            <a:r>
              <a:rPr sz="1900" spc="39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8" dirty="0" smtClean="0">
                <a:latin typeface="Trebuchet MS"/>
                <a:cs typeface="Trebuchet MS"/>
              </a:rPr>
              <a:t>i</a:t>
            </a:r>
            <a:r>
              <a:rPr sz="1900" dirty="0" smtClean="0">
                <a:latin typeface="Trebuchet MS"/>
                <a:cs typeface="Trebuchet MS"/>
              </a:rPr>
              <a:t>re</a:t>
            </a:r>
            <a:r>
              <a:rPr sz="1900" spc="10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clas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73" dirty="0" smtClean="0">
                <a:latin typeface="Trebuchet MS"/>
                <a:cs typeface="Trebuchet MS"/>
              </a:rPr>
              <a:t> 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dirty="0" smtClean="0">
                <a:latin typeface="Trebuchet MS"/>
                <a:cs typeface="Trebuchet MS"/>
              </a:rPr>
              <a:t>r</a:t>
            </a:r>
            <a:r>
              <a:rPr sz="1900" spc="43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a</a:t>
            </a:r>
            <a:r>
              <a:rPr sz="1900" spc="1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pa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ti</a:t>
            </a:r>
            <a:r>
              <a:rPr sz="1900" spc="-4" dirty="0" smtClean="0">
                <a:latin typeface="Trebuchet MS"/>
                <a:cs typeface="Trebuchet MS"/>
              </a:rPr>
              <a:t>cula</a:t>
            </a:r>
            <a:r>
              <a:rPr sz="1900" dirty="0" smtClean="0">
                <a:latin typeface="Trebuchet MS"/>
                <a:cs typeface="Trebuchet MS"/>
              </a:rPr>
              <a:t>r </a:t>
            </a:r>
            <a:endParaRPr sz="1900">
              <a:latin typeface="Trebuchet MS"/>
              <a:cs typeface="Trebuchet MS"/>
            </a:endParaRPr>
          </a:p>
          <a:p>
            <a:pPr marL="11520">
              <a:lnSpc>
                <a:spcPts val="2159"/>
              </a:lnSpc>
              <a:spcBef>
                <a:spcPts val="1429"/>
              </a:spcBef>
            </a:pPr>
            <a:r>
              <a:rPr sz="1900" spc="-4" dirty="0" smtClean="0">
                <a:latin typeface="Trebuchet MS"/>
                <a:cs typeface="Trebuchet MS"/>
              </a:rPr>
              <a:t>han</a:t>
            </a:r>
            <a:r>
              <a:rPr sz="1900" spc="4" dirty="0" smtClean="0">
                <a:latin typeface="Trebuchet MS"/>
                <a:cs typeface="Trebuchet MS"/>
              </a:rPr>
              <a:t>d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er</a:t>
            </a:r>
            <a:r>
              <a:rPr sz="1900" spc="124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11520" marR="29612">
              <a:lnSpc>
                <a:spcPts val="2154"/>
              </a:lnSpc>
              <a:spcBef>
                <a:spcPts val="1537"/>
              </a:spcBef>
            </a:pPr>
            <a:r>
              <a:rPr sz="1900" dirty="0" smtClean="0">
                <a:latin typeface="Trebuchet MS"/>
                <a:cs typeface="Trebuchet MS"/>
                <a:hlinkClick r:id="rId5"/>
              </a:rPr>
              <a:t>@</a:t>
            </a:r>
            <a:r>
              <a:rPr sz="1900" spc="-76" dirty="0" smtClean="0">
                <a:latin typeface="Trebuchet MS"/>
                <a:cs typeface="Trebuchet MS"/>
                <a:hlinkClick r:id="rId5"/>
              </a:rPr>
              <a:t>R</a:t>
            </a:r>
            <a:r>
              <a:rPr sz="1900" spc="-8" dirty="0" smtClean="0">
                <a:latin typeface="Trebuchet MS"/>
                <a:cs typeface="Trebuchet MS"/>
                <a:hlinkClick r:id="rId5"/>
              </a:rPr>
              <a:t>e</a:t>
            </a:r>
            <a:r>
              <a:rPr sz="1900" spc="4" dirty="0" smtClean="0">
                <a:latin typeface="Trebuchet MS"/>
                <a:cs typeface="Trebuchet MS"/>
                <a:hlinkClick r:id="rId5"/>
              </a:rPr>
              <a:t>q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u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e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s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t</a:t>
            </a:r>
            <a:r>
              <a:rPr sz="1900" spc="-13" dirty="0" smtClean="0">
                <a:latin typeface="Trebuchet MS"/>
                <a:cs typeface="Trebuchet MS"/>
                <a:hlinkClick r:id="rId5"/>
              </a:rPr>
              <a:t>M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a</a:t>
            </a:r>
            <a:r>
              <a:rPr sz="1900" spc="-4" dirty="0" smtClean="0">
                <a:latin typeface="Trebuchet MS"/>
                <a:cs typeface="Trebuchet MS"/>
                <a:hlinkClick r:id="rId5"/>
              </a:rPr>
              <a:t>pp</a:t>
            </a:r>
            <a:r>
              <a:rPr sz="1900" spc="8" dirty="0" smtClean="0">
                <a:latin typeface="Trebuchet MS"/>
                <a:cs typeface="Trebuchet MS"/>
                <a:hlinkClick r:id="rId5"/>
              </a:rPr>
              <a:t>i</a:t>
            </a:r>
            <a:r>
              <a:rPr sz="1900" spc="-8" dirty="0" smtClean="0">
                <a:latin typeface="Trebuchet MS"/>
                <a:cs typeface="Trebuchet MS"/>
                <a:hlinkClick r:id="rId5"/>
              </a:rPr>
              <a:t>n</a:t>
            </a:r>
            <a:r>
              <a:rPr sz="1900" dirty="0" smtClean="0">
                <a:latin typeface="Trebuchet MS"/>
                <a:cs typeface="Trebuchet MS"/>
                <a:hlinkClick r:id="rId5"/>
              </a:rPr>
              <a:t>g(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spc="-8" dirty="0" smtClean="0">
                <a:latin typeface="Trebuchet MS"/>
                <a:cs typeface="Trebuchet MS"/>
              </a:rPr>
              <a:t>e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od</a:t>
            </a:r>
            <a:r>
              <a:rPr sz="1900" spc="397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=</a:t>
            </a:r>
            <a:r>
              <a:rPr sz="1900" spc="19" dirty="0" smtClean="0">
                <a:latin typeface="Trebuchet MS"/>
                <a:cs typeface="Trebuchet MS"/>
              </a:rPr>
              <a:t> </a:t>
            </a:r>
            <a:r>
              <a:rPr sz="1900" spc="-76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4" dirty="0" smtClean="0">
                <a:latin typeface="Trebuchet MS"/>
                <a:cs typeface="Trebuchet MS"/>
              </a:rPr>
              <a:t>q</a:t>
            </a:r>
            <a:r>
              <a:rPr sz="1900" spc="-8" dirty="0" smtClean="0">
                <a:latin typeface="Trebuchet MS"/>
                <a:cs typeface="Trebuchet MS"/>
              </a:rPr>
              <a:t>u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4" dirty="0" smtClean="0">
                <a:latin typeface="Trebuchet MS"/>
                <a:cs typeface="Trebuchet MS"/>
              </a:rPr>
              <a:t>h</a:t>
            </a:r>
            <a:r>
              <a:rPr sz="1900" spc="-8" dirty="0" smtClean="0">
                <a:latin typeface="Trebuchet MS"/>
                <a:cs typeface="Trebuchet MS"/>
              </a:rPr>
              <a:t>o</a:t>
            </a:r>
            <a:r>
              <a:rPr sz="1900" spc="4" dirty="0" smtClean="0">
                <a:latin typeface="Trebuchet MS"/>
                <a:cs typeface="Trebuchet MS"/>
              </a:rPr>
              <a:t>d</a:t>
            </a:r>
            <a:r>
              <a:rPr sz="1900" spc="-4" dirty="0" smtClean="0">
                <a:latin typeface="Trebuchet MS"/>
                <a:cs typeface="Trebuchet MS"/>
              </a:rPr>
              <a:t>.</a:t>
            </a:r>
            <a:r>
              <a:rPr sz="1900" spc="4" dirty="0" smtClean="0">
                <a:latin typeface="Trebuchet MS"/>
                <a:cs typeface="Trebuchet MS"/>
              </a:rPr>
              <a:t>G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T</a:t>
            </a:r>
            <a:r>
              <a:rPr sz="1900" dirty="0" smtClean="0"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11520" marR="91466">
              <a:lnSpc>
                <a:spcPts val="3583"/>
              </a:lnSpc>
              <a:spcBef>
                <a:spcPts val="375"/>
              </a:spcBef>
            </a:pPr>
            <a:r>
              <a:rPr sz="1900" dirty="0" smtClean="0">
                <a:latin typeface="Trebuchet MS"/>
                <a:cs typeface="Trebuchet MS"/>
              </a:rPr>
              <a:t>is</a:t>
            </a:r>
            <a:r>
              <a:rPr sz="1900" spc="-26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u</a:t>
            </a:r>
            <a:r>
              <a:rPr sz="1900" spc="4" dirty="0" smtClean="0">
                <a:latin typeface="Trebuchet MS"/>
                <a:cs typeface="Trebuchet MS"/>
              </a:rPr>
              <a:t>s</a:t>
            </a:r>
            <a:r>
              <a:rPr sz="1900" spc="-8" dirty="0" smtClean="0">
                <a:latin typeface="Trebuchet MS"/>
                <a:cs typeface="Trebuchet MS"/>
              </a:rPr>
              <a:t>e</a:t>
            </a:r>
            <a:r>
              <a:rPr sz="1900" dirty="0" smtClean="0">
                <a:latin typeface="Trebuchet MS"/>
                <a:cs typeface="Trebuchet MS"/>
              </a:rPr>
              <a:t>d</a:t>
            </a:r>
            <a:r>
              <a:rPr sz="1900" spc="-44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to</a:t>
            </a:r>
            <a:r>
              <a:rPr sz="1900" spc="-3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l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dirty="0" smtClean="0">
                <a:latin typeface="Trebuchet MS"/>
                <a:cs typeface="Trebuchet MS"/>
              </a:rPr>
              <a:t>re</a:t>
            </a:r>
            <a:r>
              <a:rPr sz="1900" spc="-63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37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p</a:t>
            </a:r>
            <a:r>
              <a:rPr sz="1900" dirty="0" smtClean="0">
                <a:latin typeface="Trebuchet MS"/>
                <a:cs typeface="Trebuchet MS"/>
              </a:rPr>
              <a:t>ri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tHe</a:t>
            </a:r>
            <a:r>
              <a:rPr sz="1900" spc="-4" dirty="0" smtClean="0">
                <a:latin typeface="Trebuchet MS"/>
                <a:cs typeface="Trebuchet MS"/>
              </a:rPr>
              <a:t>ll</a:t>
            </a:r>
            <a:r>
              <a:rPr sz="1900" dirty="0" smtClean="0">
                <a:latin typeface="Trebuchet MS"/>
                <a:cs typeface="Trebuchet MS"/>
              </a:rPr>
              <a:t>o()</a:t>
            </a:r>
            <a:r>
              <a:rPr sz="1900" spc="-108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od</a:t>
            </a:r>
            <a:r>
              <a:rPr sz="1900" spc="-7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a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-31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e </a:t>
            </a:r>
            <a:r>
              <a:rPr sz="1900" spc="-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o</a:t>
            </a:r>
            <a:r>
              <a:rPr sz="1900" spc="-4" dirty="0" smtClean="0">
                <a:latin typeface="Trebuchet MS"/>
                <a:cs typeface="Trebuchet MS"/>
              </a:rPr>
              <a:t>n</a:t>
            </a:r>
            <a:r>
              <a:rPr sz="1900" dirty="0" smtClean="0">
                <a:latin typeface="Trebuchet MS"/>
                <a:cs typeface="Trebuchet MS"/>
              </a:rPr>
              <a:t>tro</a:t>
            </a:r>
            <a:r>
              <a:rPr sz="1900" spc="-8" dirty="0" smtClean="0">
                <a:latin typeface="Trebuchet MS"/>
                <a:cs typeface="Trebuchet MS"/>
              </a:rPr>
              <a:t>l</a:t>
            </a:r>
            <a:r>
              <a:rPr sz="1900" spc="-4" dirty="0" smtClean="0">
                <a:latin typeface="Trebuchet MS"/>
                <a:cs typeface="Trebuchet MS"/>
              </a:rPr>
              <a:t>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4" dirty="0" smtClean="0">
                <a:latin typeface="Trebuchet MS"/>
                <a:cs typeface="Trebuchet MS"/>
              </a:rPr>
              <a:t>r</a:t>
            </a:r>
            <a:r>
              <a:rPr sz="1900" spc="-4" dirty="0" smtClean="0">
                <a:latin typeface="Trebuchet MS"/>
                <a:cs typeface="Trebuchet MS"/>
              </a:rPr>
              <a:t>'</a:t>
            </a:r>
            <a:r>
              <a:rPr sz="1900" dirty="0" smtClean="0">
                <a:latin typeface="Trebuchet MS"/>
                <a:cs typeface="Trebuchet MS"/>
              </a:rPr>
              <a:t>s</a:t>
            </a:r>
            <a:r>
              <a:rPr sz="1900" spc="-103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d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4" dirty="0" smtClean="0">
                <a:latin typeface="Trebuchet MS"/>
                <a:cs typeface="Trebuchet MS"/>
              </a:rPr>
              <a:t>faul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-61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er</a:t>
            </a:r>
            <a:r>
              <a:rPr sz="1900" spc="-4" dirty="0" smtClean="0">
                <a:latin typeface="Trebuchet MS"/>
                <a:cs typeface="Trebuchet MS"/>
              </a:rPr>
              <a:t>v</a:t>
            </a:r>
            <a:r>
              <a:rPr sz="1900" dirty="0" smtClean="0">
                <a:latin typeface="Trebuchet MS"/>
                <a:cs typeface="Trebuchet MS"/>
              </a:rPr>
              <a:t>i</a:t>
            </a:r>
            <a:r>
              <a:rPr sz="1900" spc="4" dirty="0" smtClean="0">
                <a:latin typeface="Trebuchet MS"/>
                <a:cs typeface="Trebuchet MS"/>
              </a:rPr>
              <a:t>c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69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m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8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dirty="0" smtClean="0">
                <a:latin typeface="Trebuchet MS"/>
                <a:cs typeface="Trebuchet MS"/>
              </a:rPr>
              <a:t>od</a:t>
            </a:r>
            <a:r>
              <a:rPr sz="1900" spc="-73" dirty="0" smtClean="0">
                <a:latin typeface="Trebuchet MS"/>
                <a:cs typeface="Trebuchet MS"/>
              </a:rPr>
              <a:t> </a:t>
            </a:r>
            <a:r>
              <a:rPr sz="1900" dirty="0" smtClean="0">
                <a:latin typeface="Trebuchet MS"/>
                <a:cs typeface="Trebuchet MS"/>
              </a:rPr>
              <a:t>to</a:t>
            </a:r>
            <a:r>
              <a:rPr sz="1900" spc="-40" dirty="0" smtClean="0">
                <a:latin typeface="Trebuchet MS"/>
                <a:cs typeface="Trebuchet MS"/>
              </a:rPr>
              <a:t> </a:t>
            </a:r>
            <a:r>
              <a:rPr sz="1900" spc="4" dirty="0" smtClean="0">
                <a:latin typeface="Trebuchet MS"/>
                <a:cs typeface="Trebuchet MS"/>
              </a:rPr>
              <a:t>h</a:t>
            </a:r>
            <a:r>
              <a:rPr sz="1900" spc="-4" dirty="0" smtClean="0">
                <a:latin typeface="Trebuchet MS"/>
                <a:cs typeface="Trebuchet MS"/>
              </a:rPr>
              <a:t>andl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57" dirty="0" smtClean="0">
                <a:latin typeface="Trebuchet MS"/>
                <a:cs typeface="Trebuchet MS"/>
              </a:rPr>
              <a:t> </a:t>
            </a:r>
            <a:r>
              <a:rPr sz="1900" spc="-4" dirty="0" smtClean="0">
                <a:latin typeface="Trebuchet MS"/>
                <a:cs typeface="Trebuchet MS"/>
              </a:rPr>
              <a:t>H</a:t>
            </a:r>
            <a:r>
              <a:rPr sz="1900" spc="4" dirty="0" smtClean="0">
                <a:latin typeface="Trebuchet MS"/>
                <a:cs typeface="Trebuchet MS"/>
              </a:rPr>
              <a:t>T</a:t>
            </a:r>
            <a:r>
              <a:rPr sz="1900" spc="-4" dirty="0" smtClean="0">
                <a:latin typeface="Trebuchet MS"/>
                <a:cs typeface="Trebuchet MS"/>
              </a:rPr>
              <a:t>T</a:t>
            </a:r>
            <a:r>
              <a:rPr sz="1900" dirty="0" smtClean="0">
                <a:latin typeface="Trebuchet MS"/>
                <a:cs typeface="Trebuchet MS"/>
              </a:rPr>
              <a:t>P </a:t>
            </a:r>
            <a:r>
              <a:rPr sz="1900" spc="4" dirty="0" smtClean="0">
                <a:latin typeface="Trebuchet MS"/>
                <a:cs typeface="Trebuchet MS"/>
              </a:rPr>
              <a:t>G</a:t>
            </a:r>
            <a:r>
              <a:rPr sz="1900" spc="-8" dirty="0" smtClean="0">
                <a:latin typeface="Trebuchet MS"/>
                <a:cs typeface="Trebuchet MS"/>
              </a:rPr>
              <a:t>E</a:t>
            </a:r>
            <a:r>
              <a:rPr sz="1900" dirty="0" smtClean="0">
                <a:latin typeface="Trebuchet MS"/>
                <a:cs typeface="Trebuchet MS"/>
              </a:rPr>
              <a:t>T</a:t>
            </a:r>
            <a:r>
              <a:rPr sz="1900" spc="26" dirty="0" smtClean="0">
                <a:latin typeface="Trebuchet MS"/>
                <a:cs typeface="Trebuchet MS"/>
              </a:rPr>
              <a:t> </a:t>
            </a:r>
            <a:r>
              <a:rPr sz="1900" spc="5" dirty="0" smtClean="0">
                <a:latin typeface="Trebuchet MS"/>
                <a:cs typeface="Trebuchet MS"/>
              </a:rPr>
              <a:t>r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5" dirty="0" smtClean="0">
                <a:latin typeface="Trebuchet MS"/>
                <a:cs typeface="Trebuchet MS"/>
              </a:rPr>
              <a:t>qu</a:t>
            </a:r>
            <a:r>
              <a:rPr sz="1900" dirty="0" smtClean="0">
                <a:latin typeface="Trebuchet MS"/>
                <a:cs typeface="Trebuchet MS"/>
              </a:rPr>
              <a:t>e</a:t>
            </a:r>
            <a:r>
              <a:rPr sz="1900" spc="-5" dirty="0" smtClean="0">
                <a:latin typeface="Trebuchet MS"/>
                <a:cs typeface="Trebuchet MS"/>
              </a:rPr>
              <a:t>s</a:t>
            </a:r>
            <a:r>
              <a:rPr sz="1900" dirty="0" smtClean="0">
                <a:latin typeface="Trebuchet MS"/>
                <a:cs typeface="Trebuchet MS"/>
              </a:rPr>
              <a:t>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66" y="1697108"/>
            <a:ext cx="123147" cy="12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966" y="2607666"/>
            <a:ext cx="123147" cy="12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8966" y="3973502"/>
            <a:ext cx="123147" cy="129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889"/>
              </a:lnSpc>
              <a:spcBef>
                <a:spcPts val="44"/>
              </a:spcBef>
            </a:pPr>
            <a:r>
              <a:rPr sz="800" dirty="0" smtClean="0">
                <a:latin typeface="Times New Roman"/>
                <a:cs typeface="Times New Roman"/>
              </a:rPr>
              <a:t>●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0645" y="3401338"/>
            <a:ext cx="2211144" cy="2213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422" y="425973"/>
            <a:ext cx="1933730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13" baseline="1025" dirty="0" smtClean="0">
                <a:latin typeface="Trebuchet MS"/>
                <a:cs typeface="Trebuchet MS"/>
              </a:rPr>
              <a:t>w</a:t>
            </a:r>
            <a:r>
              <a:rPr sz="3800" baseline="1025" dirty="0" smtClean="0">
                <a:latin typeface="Trebuchet MS"/>
                <a:cs typeface="Trebuchet MS"/>
              </a:rPr>
              <a:t>eb.x</a:t>
            </a:r>
            <a:r>
              <a:rPr sz="3800" spc="-8" baseline="1025" dirty="0" smtClean="0">
                <a:latin typeface="Trebuchet MS"/>
                <a:cs typeface="Trebuchet MS"/>
              </a:rPr>
              <a:t>m</a:t>
            </a:r>
            <a:r>
              <a:rPr sz="3800" baseline="1025" dirty="0" smtClean="0">
                <a:latin typeface="Trebuchet MS"/>
                <a:cs typeface="Trebuchet MS"/>
              </a:rPr>
              <a:t>l </a:t>
            </a:r>
            <a:r>
              <a:rPr sz="3800" spc="-8" baseline="1025" dirty="0" smtClean="0">
                <a:latin typeface="Trebuchet MS"/>
                <a:cs typeface="Trebuchet MS"/>
              </a:rPr>
              <a:t>Fi</a:t>
            </a:r>
            <a:r>
              <a:rPr sz="3800" baseline="1025" dirty="0" smtClean="0">
                <a:latin typeface="Trebuchet MS"/>
                <a:cs typeface="Trebuchet MS"/>
              </a:rPr>
              <a:t>le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7163" y="1631124"/>
            <a:ext cx="5158531" cy="3916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32659">
              <a:lnSpc>
                <a:spcPts val="1850"/>
              </a:lnSpc>
              <a:spcBef>
                <a:spcPts val="93"/>
              </a:spcBef>
            </a:pP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rv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52"/>
              </a:spcBef>
            </a:pP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rv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me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9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vl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am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rv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ss&gt;</a:t>
            </a:r>
            <a:endParaRPr sz="1700">
              <a:latin typeface="Trebuchet MS"/>
              <a:cs typeface="Trebuchet MS"/>
            </a:endParaRPr>
          </a:p>
          <a:p>
            <a:pPr marL="76033">
              <a:lnSpc>
                <a:spcPct val="96761"/>
              </a:lnSpc>
              <a:spcBef>
                <a:spcPts val="935"/>
              </a:spcBef>
            </a:pP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or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sp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f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am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ew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k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w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b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rvl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D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is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h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v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&lt;/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vl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ss&gt;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44"/>
              </a:spcBef>
            </a:pP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lo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d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-on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ta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1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d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on-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st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02"/>
              </a:spcBef>
            </a:pP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vl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92"/>
              </a:spcBef>
            </a:pP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rv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ma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g&gt;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92"/>
              </a:spcBef>
            </a:pP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rv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me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8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vl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am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892"/>
              </a:spcBef>
            </a:pP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url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at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te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rn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*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h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m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l&lt;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url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tt</a:t>
            </a:r>
            <a:r>
              <a:rPr sz="17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17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rn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  <a:p>
            <a:pPr marL="11520" marR="32659">
              <a:lnSpc>
                <a:spcPct val="96761"/>
              </a:lnSpc>
              <a:spcBef>
                <a:spcPts val="934"/>
              </a:spcBef>
            </a:pP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&lt;/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1700" spc="5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vl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et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m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1700" spc="-14" dirty="0" smtClean="0">
                <a:solidFill>
                  <a:srgbClr val="4A1E6E"/>
                </a:solidFill>
                <a:latin typeface="Trebuchet MS"/>
                <a:cs typeface="Trebuchet MS"/>
              </a:rPr>
              <a:t>pp</a:t>
            </a:r>
            <a:r>
              <a:rPr sz="1700" spc="9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1700" spc="-5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1700" spc="-9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17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421" y="425973"/>
            <a:ext cx="2681354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baseline="1025" dirty="0" smtClean="0">
                <a:latin typeface="Trebuchet MS"/>
                <a:cs typeface="Trebuchet MS"/>
              </a:rPr>
              <a:t>s</a:t>
            </a:r>
            <a:r>
              <a:rPr sz="3800" spc="-8" baseline="1025" dirty="0" smtClean="0">
                <a:latin typeface="Trebuchet MS"/>
                <a:cs typeface="Trebuchet MS"/>
              </a:rPr>
              <a:t>p</a:t>
            </a:r>
            <a:r>
              <a:rPr sz="3800" spc="8" baseline="1025" dirty="0" smtClean="0">
                <a:latin typeface="Trebuchet MS"/>
                <a:cs typeface="Trebuchet MS"/>
              </a:rPr>
              <a:t>r</a:t>
            </a:r>
            <a:r>
              <a:rPr sz="3800" spc="-8" baseline="1025" dirty="0" smtClean="0">
                <a:latin typeface="Trebuchet MS"/>
                <a:cs typeface="Trebuchet MS"/>
              </a:rPr>
              <a:t>in</a:t>
            </a:r>
            <a:r>
              <a:rPr sz="3800" spc="4" baseline="1025" dirty="0" smtClean="0">
                <a:latin typeface="Trebuchet MS"/>
                <a:cs typeface="Trebuchet MS"/>
              </a:rPr>
              <a:t>g</a:t>
            </a:r>
            <a:r>
              <a:rPr sz="3800" baseline="1025" dirty="0" smtClean="0">
                <a:latin typeface="Trebuchet MS"/>
                <a:cs typeface="Trebuchet MS"/>
              </a:rPr>
              <a:t>-s</a:t>
            </a:r>
            <a:r>
              <a:rPr sz="3800" spc="-8" baseline="1025" dirty="0" smtClean="0">
                <a:latin typeface="Trebuchet MS"/>
                <a:cs typeface="Trebuchet MS"/>
              </a:rPr>
              <a:t>e</a:t>
            </a:r>
            <a:r>
              <a:rPr sz="3800" baseline="1025" dirty="0" smtClean="0">
                <a:latin typeface="Trebuchet MS"/>
                <a:cs typeface="Trebuchet MS"/>
              </a:rPr>
              <a:t>rv</a:t>
            </a:r>
            <a:r>
              <a:rPr sz="3800" spc="-4" baseline="1025" dirty="0" smtClean="0">
                <a:latin typeface="Trebuchet MS"/>
                <a:cs typeface="Trebuchet MS"/>
              </a:rPr>
              <a:t>le</a:t>
            </a:r>
            <a:r>
              <a:rPr sz="3800" baseline="1025" dirty="0" smtClean="0">
                <a:latin typeface="Trebuchet MS"/>
                <a:cs typeface="Trebuchet MS"/>
              </a:rPr>
              <a:t>t.x</a:t>
            </a:r>
            <a:r>
              <a:rPr sz="3800" spc="-8" baseline="1025" dirty="0" smtClean="0">
                <a:latin typeface="Trebuchet MS"/>
                <a:cs typeface="Trebuchet MS"/>
              </a:rPr>
              <a:t>m</a:t>
            </a:r>
            <a:r>
              <a:rPr sz="3800" baseline="1025" dirty="0" smtClean="0">
                <a:latin typeface="Trebuchet MS"/>
                <a:cs typeface="Trebuchet MS"/>
              </a:rPr>
              <a:t>l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7240" y="1636807"/>
            <a:ext cx="6442778" cy="2669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2000" spc="8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ext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: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co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m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-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sc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n b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pa</a:t>
            </a:r>
            <a:r>
              <a:rPr sz="2000" spc="8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k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c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m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m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le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"/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  <a:p>
            <a:pPr marL="11520" marR="417298">
              <a:lnSpc>
                <a:spcPts val="2317"/>
              </a:lnSpc>
              <a:spcBef>
                <a:spcPts val="1340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be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n cl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ss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sp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ring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f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me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w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k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w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b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.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erv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2000" spc="8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t.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vie</a:t>
            </a:r>
            <a:r>
              <a:rPr sz="2000" spc="-217" dirty="0" smtClean="0">
                <a:solidFill>
                  <a:srgbClr val="4A1E6E"/>
                </a:solidFill>
                <a:latin typeface="Trebuchet MS"/>
                <a:cs typeface="Trebuchet MS"/>
              </a:rPr>
              <a:t>w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. </a:t>
            </a:r>
            <a:endParaRPr sz="2000">
              <a:latin typeface="Trebuchet MS"/>
              <a:cs typeface="Trebuchet MS"/>
            </a:endParaRPr>
          </a:p>
          <a:p>
            <a:pPr marL="11520" marR="417298">
              <a:lnSpc>
                <a:spcPts val="2317"/>
              </a:lnSpc>
              <a:spcBef>
                <a:spcPts val="1448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In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rna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2000" spc="-76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es</a:t>
            </a:r>
            <a:r>
              <a:rPr sz="20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ce</a:t>
            </a:r>
            <a:r>
              <a:rPr sz="2000" spc="-40" dirty="0" smtClean="0">
                <a:solidFill>
                  <a:srgbClr val="4A1E6E"/>
                </a:solidFill>
                <a:latin typeface="Trebuchet MS"/>
                <a:cs typeface="Trebuchet MS"/>
              </a:rPr>
              <a:t>V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i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w</a:t>
            </a:r>
            <a:r>
              <a:rPr sz="2000" spc="-72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esol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v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"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1452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y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 nam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f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ix"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 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v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="/W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EB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-I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N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F/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j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" 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1447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&lt;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o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p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r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t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y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 nam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2000" spc="4" dirty="0" smtClean="0">
                <a:solidFill>
                  <a:srgbClr val="4A1E6E"/>
                </a:solidFill>
                <a:latin typeface="Trebuchet MS"/>
                <a:cs typeface="Trebuchet MS"/>
              </a:rPr>
              <a:t>f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f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ix"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 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v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l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u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=".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j</a:t>
            </a:r>
            <a:r>
              <a:rPr sz="2000" spc="-8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p" 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  <a:p>
            <a:pPr marL="11520" marR="38016">
              <a:lnSpc>
                <a:spcPct val="96761"/>
              </a:lnSpc>
              <a:spcBef>
                <a:spcPts val="1447"/>
              </a:spcBef>
            </a:pP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&lt;/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be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an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162979"/>
            <a:ext cx="357008" cy="631628"/>
          </a:xfrm>
          <a:custGeom>
            <a:avLst/>
            <a:gdLst/>
            <a:ahLst/>
            <a:cxnLst/>
            <a:rect l="l" t="t" r="r" b="b"/>
            <a:pathLst>
              <a:path w="393700" h="695959">
                <a:moveTo>
                  <a:pt x="381000" y="366688"/>
                </a:moveTo>
                <a:lnTo>
                  <a:pt x="381000" y="329271"/>
                </a:lnTo>
                <a:lnTo>
                  <a:pt x="162652" y="7619"/>
                </a:lnTo>
                <a:lnTo>
                  <a:pt x="0" y="7619"/>
                </a:lnTo>
                <a:lnTo>
                  <a:pt x="0" y="685799"/>
                </a:lnTo>
                <a:lnTo>
                  <a:pt x="164376" y="685799"/>
                </a:lnTo>
                <a:lnTo>
                  <a:pt x="381000" y="366688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3" y="138313"/>
            <a:ext cx="449139" cy="860995"/>
          </a:xfrm>
          <a:custGeom>
            <a:avLst/>
            <a:gdLst/>
            <a:ahLst/>
            <a:cxnLst/>
            <a:rect l="l" t="t" r="r" b="b"/>
            <a:pathLst>
              <a:path w="495300" h="948689">
                <a:moveTo>
                  <a:pt x="480059" y="3809"/>
                </a:moveTo>
                <a:lnTo>
                  <a:pt x="0" y="3809"/>
                </a:lnTo>
                <a:lnTo>
                  <a:pt x="0" y="939800"/>
                </a:lnTo>
                <a:lnTo>
                  <a:pt x="480059" y="939800"/>
                </a:lnTo>
                <a:lnTo>
                  <a:pt x="480059" y="3809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3462" y="149839"/>
            <a:ext cx="3921325" cy="85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0512" y="3401338"/>
            <a:ext cx="2211144" cy="2213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421" y="425973"/>
            <a:ext cx="1320415" cy="34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2708"/>
              </a:lnSpc>
              <a:spcBef>
                <a:spcPts val="135"/>
              </a:spcBef>
            </a:pPr>
            <a:r>
              <a:rPr sz="3800" spc="-4" baseline="1025" dirty="0" smtClean="0">
                <a:latin typeface="Trebuchet MS"/>
                <a:cs typeface="Trebuchet MS"/>
              </a:rPr>
              <a:t>JS</a:t>
            </a:r>
            <a:r>
              <a:rPr sz="3800" baseline="1025" dirty="0" smtClean="0">
                <a:latin typeface="Trebuchet MS"/>
                <a:cs typeface="Trebuchet MS"/>
              </a:rPr>
              <a:t>P</a:t>
            </a:r>
            <a:r>
              <a:rPr sz="3800" spc="-40" baseline="1025" dirty="0" smtClean="0">
                <a:latin typeface="Trebuchet MS"/>
                <a:cs typeface="Trebuchet MS"/>
              </a:rPr>
              <a:t> </a:t>
            </a:r>
            <a:r>
              <a:rPr sz="3800" spc="-126" baseline="1025" dirty="0" smtClean="0">
                <a:latin typeface="Trebuchet MS"/>
                <a:cs typeface="Trebuchet MS"/>
              </a:rPr>
              <a:t>P</a:t>
            </a:r>
            <a:r>
              <a:rPr sz="3800" baseline="1025" dirty="0" smtClean="0">
                <a:latin typeface="Trebuchet MS"/>
                <a:cs typeface="Trebuchet MS"/>
              </a:rPr>
              <a:t>a</a:t>
            </a:r>
            <a:r>
              <a:rPr sz="3800" spc="-4" baseline="1025" dirty="0" smtClean="0">
                <a:latin typeface="Trebuchet MS"/>
                <a:cs typeface="Trebuchet MS"/>
              </a:rPr>
              <a:t>g</a:t>
            </a:r>
            <a:r>
              <a:rPr sz="3800" baseline="1025" dirty="0" smtClean="0">
                <a:latin typeface="Trebuchet MS"/>
                <a:cs typeface="Trebuchet MS"/>
              </a:rPr>
              <a:t>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40" y="1636808"/>
            <a:ext cx="7743065" cy="2027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 marR="44142">
              <a:lnSpc>
                <a:spcPts val="2150"/>
              </a:lnSpc>
              <a:spcBef>
                <a:spcPts val="107"/>
              </a:spcBef>
            </a:pPr>
            <a:r>
              <a:rPr sz="2000" dirty="0" smtClean="0">
                <a:latin typeface="Trebuchet MS"/>
                <a:cs typeface="Trebuchet MS"/>
              </a:rPr>
              <a:t>Mess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 is: 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${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mes</a:t>
            </a:r>
            <a:r>
              <a:rPr sz="2000" spc="-13" dirty="0" smtClean="0">
                <a:solidFill>
                  <a:srgbClr val="4A1E6E"/>
                </a:solidFill>
                <a:latin typeface="Trebuchet MS"/>
                <a:cs typeface="Trebuchet MS"/>
              </a:rPr>
              <a:t>s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a</a:t>
            </a:r>
            <a:r>
              <a:rPr sz="2000" spc="-4" dirty="0" smtClean="0">
                <a:solidFill>
                  <a:srgbClr val="4A1E6E"/>
                </a:solidFill>
                <a:latin typeface="Trebuchet MS"/>
                <a:cs typeface="Trebuchet MS"/>
              </a:rPr>
              <a:t>g</a:t>
            </a:r>
            <a:r>
              <a:rPr sz="2000" dirty="0" smtClean="0">
                <a:solidFill>
                  <a:srgbClr val="4A1E6E"/>
                </a:solidFill>
                <a:latin typeface="Trebuchet MS"/>
                <a:cs typeface="Trebuchet MS"/>
              </a:rPr>
              <a:t>e}</a:t>
            </a:r>
            <a:r>
              <a:rPr sz="2000" spc="-4" dirty="0" smtClean="0">
                <a:latin typeface="Trebuchet MS"/>
                <a:cs typeface="Trebuchet MS"/>
              </a:rPr>
              <a:t>/</a:t>
            </a:r>
            <a:r>
              <a:rPr sz="2000" spc="4" dirty="0" smtClean="0">
                <a:latin typeface="Trebuchet MS"/>
                <a:cs typeface="Trebuchet MS"/>
              </a:rPr>
              <a:t>/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am</a:t>
            </a:r>
            <a:r>
              <a:rPr sz="2000" dirty="0" smtClean="0">
                <a:latin typeface="Trebuchet MS"/>
                <a:cs typeface="Trebuchet MS"/>
              </a:rPr>
              <a:t>p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e.</a:t>
            </a:r>
            <a:r>
              <a:rPr sz="2000" spc="-4" dirty="0" smtClean="0">
                <a:latin typeface="Trebuchet MS"/>
                <a:cs typeface="Trebuchet MS"/>
              </a:rPr>
              <a:t>j</a:t>
            </a:r>
            <a:r>
              <a:rPr sz="2000" dirty="0" smtClean="0">
                <a:latin typeface="Trebuchet MS"/>
                <a:cs typeface="Trebuchet MS"/>
              </a:rPr>
              <a:t>sp</a:t>
            </a:r>
            <a:endParaRPr sz="2000">
              <a:latin typeface="Trebuchet MS"/>
              <a:cs typeface="Trebuchet MS"/>
            </a:endParaRPr>
          </a:p>
          <a:p>
            <a:pPr marL="11520">
              <a:lnSpc>
                <a:spcPct val="96761"/>
              </a:lnSpc>
              <a:spcBef>
                <a:spcPts val="1340"/>
              </a:spcBef>
            </a:pPr>
            <a:r>
              <a:rPr sz="2000" spc="-8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is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is </a:t>
            </a:r>
            <a:r>
              <a:rPr sz="2000" spc="-4" dirty="0" smtClean="0">
                <a:latin typeface="Trebuchet MS"/>
                <a:cs typeface="Trebuchet MS"/>
              </a:rPr>
              <a:t>th</a:t>
            </a:r>
            <a:r>
              <a:rPr sz="2000" dirty="0" smtClean="0">
                <a:latin typeface="Trebuchet MS"/>
                <a:cs typeface="Trebuchet MS"/>
              </a:rPr>
              <a:t>e s</a:t>
            </a:r>
            <a:r>
              <a:rPr sz="2000" spc="-8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m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le </a:t>
            </a:r>
            <a:r>
              <a:rPr sz="2000" spc="-8" dirty="0" smtClean="0">
                <a:latin typeface="Trebuchet MS"/>
                <a:cs typeface="Trebuchet MS"/>
              </a:rPr>
              <a:t>J</a:t>
            </a:r>
            <a:r>
              <a:rPr sz="2000" dirty="0" smtClean="0">
                <a:latin typeface="Trebuchet MS"/>
                <a:cs typeface="Trebuchet MS"/>
              </a:rPr>
              <a:t>SP</a:t>
            </a:r>
            <a:r>
              <a:rPr sz="2000" spc="-35" dirty="0" smtClean="0">
                <a:latin typeface="Trebuchet MS"/>
                <a:cs typeface="Trebuchet MS"/>
              </a:rPr>
              <a:t> </a:t>
            </a:r>
            <a:r>
              <a:rPr sz="2000" spc="-4" dirty="0" smtClean="0">
                <a:latin typeface="Trebuchet MS"/>
                <a:cs typeface="Trebuchet MS"/>
              </a:rPr>
              <a:t>pa</a:t>
            </a:r>
            <a:r>
              <a:rPr sz="2000" spc="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e,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s</a:t>
            </a:r>
            <a:r>
              <a:rPr sz="2000" spc="-4" dirty="0" smtClean="0">
                <a:latin typeface="Trebuchet MS"/>
                <a:cs typeface="Trebuchet MS"/>
              </a:rPr>
              <a:t>p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4" dirty="0" smtClean="0">
                <a:latin typeface="Trebuchet MS"/>
                <a:cs typeface="Trebuchet MS"/>
              </a:rPr>
              <a:t>ay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g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m</a:t>
            </a:r>
            <a:r>
              <a:rPr sz="2000" dirty="0" smtClean="0">
                <a:latin typeface="Trebuchet MS"/>
                <a:cs typeface="Trebuchet MS"/>
              </a:rPr>
              <a:t>ess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g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urn</a:t>
            </a:r>
            <a:r>
              <a:rPr sz="2000" dirty="0" smtClean="0">
                <a:latin typeface="Trebuchet MS"/>
                <a:cs typeface="Trebuchet MS"/>
              </a:rPr>
              <a:t>ed 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1520" marR="44142">
              <a:lnSpc>
                <a:spcPct val="96761"/>
              </a:lnSpc>
              <a:spcBef>
                <a:spcPts val="168"/>
              </a:spcBef>
            </a:pPr>
            <a:r>
              <a:rPr sz="2000" spc="-4" dirty="0" smtClean="0">
                <a:latin typeface="Trebuchet MS"/>
                <a:cs typeface="Trebuchet MS"/>
              </a:rPr>
              <a:t>C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4" dirty="0" smtClean="0">
                <a:latin typeface="Trebuchet MS"/>
                <a:cs typeface="Trebuchet MS"/>
              </a:rPr>
              <a:t>n</a:t>
            </a:r>
            <a:r>
              <a:rPr sz="2000" spc="-4" dirty="0" smtClean="0">
                <a:latin typeface="Trebuchet MS"/>
                <a:cs typeface="Trebuchet MS"/>
              </a:rPr>
              <a:t>tr</a:t>
            </a:r>
            <a:r>
              <a:rPr sz="2000" dirty="0" smtClean="0">
                <a:latin typeface="Trebuchet MS"/>
                <a:cs typeface="Trebuchet MS"/>
              </a:rPr>
              <a:t>ol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spc="8" dirty="0" smtClean="0">
                <a:latin typeface="Trebuchet MS"/>
                <a:cs typeface="Trebuchet MS"/>
              </a:rPr>
              <a:t>e</a:t>
            </a:r>
            <a:r>
              <a:rPr sz="2000" spc="-267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1520" marR="1645528">
              <a:lnSpc>
                <a:spcPct val="157196"/>
              </a:lnSpc>
              <a:spcBef>
                <a:spcPts val="487"/>
              </a:spcBef>
            </a:pP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t </a:t>
            </a:r>
            <a:r>
              <a:rPr sz="2000" spc="-4" dirty="0" smtClean="0">
                <a:latin typeface="Trebuchet MS"/>
                <a:cs typeface="Trebuchet MS"/>
              </a:rPr>
              <a:t>mu</a:t>
            </a:r>
            <a:r>
              <a:rPr sz="2000" dirty="0" smtClean="0">
                <a:latin typeface="Trebuchet MS"/>
                <a:cs typeface="Trebuchet MS"/>
              </a:rPr>
              <a:t>st </a:t>
            </a:r>
            <a:r>
              <a:rPr sz="2000" spc="-4" dirty="0" smtClean="0">
                <a:latin typeface="Trebuchet MS"/>
                <a:cs typeface="Trebuchet MS"/>
              </a:rPr>
              <a:t>b</a:t>
            </a:r>
            <a:r>
              <a:rPr sz="2000" dirty="0" smtClean="0">
                <a:latin typeface="Trebuchet MS"/>
                <a:cs typeface="Trebuchet MS"/>
              </a:rPr>
              <a:t>e l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8" dirty="0" smtClean="0">
                <a:latin typeface="Trebuchet MS"/>
                <a:cs typeface="Trebuchet MS"/>
              </a:rPr>
              <a:t>c</a:t>
            </a:r>
            <a:r>
              <a:rPr sz="2000" spc="-4" dirty="0" smtClean="0">
                <a:latin typeface="Trebuchet MS"/>
                <a:cs typeface="Trebuchet MS"/>
              </a:rPr>
              <a:t>at</a:t>
            </a:r>
            <a:r>
              <a:rPr sz="2000" dirty="0" smtClean="0">
                <a:latin typeface="Trebuchet MS"/>
                <a:cs typeface="Trebuchet MS"/>
              </a:rPr>
              <a:t>ed </a:t>
            </a:r>
            <a:r>
              <a:rPr sz="2000" spc="-4" dirty="0" smtClean="0">
                <a:latin typeface="Trebuchet MS"/>
                <a:cs typeface="Trebuchet MS"/>
              </a:rPr>
              <a:t>in</a:t>
            </a:r>
            <a:r>
              <a:rPr sz="2000" dirty="0" smtClean="0">
                <a:latin typeface="Trebuchet MS"/>
                <a:cs typeface="Trebuchet MS"/>
              </a:rPr>
              <a:t>si</a:t>
            </a:r>
            <a:r>
              <a:rPr sz="2000" spc="-4" dirty="0" smtClean="0">
                <a:latin typeface="Trebuchet MS"/>
                <a:cs typeface="Trebuchet MS"/>
              </a:rPr>
              <a:t>d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8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4" dirty="0" smtClean="0">
                <a:latin typeface="Trebuchet MS"/>
                <a:cs typeface="Trebuchet MS"/>
              </a:rPr>
              <a:t>W</a:t>
            </a:r>
            <a:r>
              <a:rPr sz="2000" spc="-8" dirty="0" smtClean="0">
                <a:latin typeface="Trebuchet MS"/>
                <a:cs typeface="Trebuchet MS"/>
              </a:rPr>
              <a:t>E</a:t>
            </a:r>
            <a:r>
              <a:rPr sz="2000" dirty="0" smtClean="0">
                <a:latin typeface="Trebuchet MS"/>
                <a:cs typeface="Trebuchet MS"/>
              </a:rPr>
              <a:t>B</a:t>
            </a:r>
            <a:r>
              <a:rPr sz="2000" spc="-4" dirty="0" smtClean="0">
                <a:latin typeface="Trebuchet MS"/>
                <a:cs typeface="Trebuchet MS"/>
              </a:rPr>
              <a:t>-</a:t>
            </a:r>
            <a:r>
              <a:rPr sz="2000" spc="4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NF/</a:t>
            </a:r>
            <a:r>
              <a:rPr sz="2000" dirty="0" smtClean="0">
                <a:latin typeface="Trebuchet MS"/>
                <a:cs typeface="Trebuchet MS"/>
              </a:rPr>
              <a:t>jsp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ir</a:t>
            </a:r>
            <a:r>
              <a:rPr sz="2000" dirty="0" smtClean="0">
                <a:latin typeface="Trebuchet MS"/>
                <a:cs typeface="Trebuchet MS"/>
              </a:rPr>
              <a:t>ec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8" dirty="0" smtClean="0">
                <a:latin typeface="Trebuchet MS"/>
                <a:cs typeface="Trebuchet MS"/>
              </a:rPr>
              <a:t>o</a:t>
            </a:r>
            <a:r>
              <a:rPr sz="2000" spc="4" dirty="0" smtClean="0">
                <a:latin typeface="Trebuchet MS"/>
                <a:cs typeface="Trebuchet MS"/>
              </a:rPr>
              <a:t>r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. </a:t>
            </a:r>
            <a:r>
              <a:rPr sz="2000" spc="-4" dirty="0" smtClean="0">
                <a:latin typeface="Trebuchet MS"/>
                <a:cs typeface="Trebuchet MS"/>
              </a:rPr>
              <a:t>F</a:t>
            </a:r>
            <a:r>
              <a:rPr sz="2000" dirty="0" smtClean="0">
                <a:latin typeface="Trebuchet MS"/>
                <a:cs typeface="Trebuchet MS"/>
              </a:rPr>
              <a:t>i</a:t>
            </a:r>
            <a:r>
              <a:rPr sz="2000" spc="-4" dirty="0" smtClean="0">
                <a:latin typeface="Trebuchet MS"/>
                <a:cs typeface="Trebuchet MS"/>
              </a:rPr>
              <a:t>na</a:t>
            </a:r>
            <a:r>
              <a:rPr sz="2000" dirty="0" smtClean="0">
                <a:latin typeface="Trebuchet MS"/>
                <a:cs typeface="Trebuchet MS"/>
              </a:rPr>
              <a:t>l</a:t>
            </a:r>
            <a:r>
              <a:rPr sz="2000" spc="-8" dirty="0" smtClean="0">
                <a:latin typeface="Trebuchet MS"/>
                <a:cs typeface="Trebuchet MS"/>
              </a:rPr>
              <a:t>l</a:t>
            </a:r>
            <a:r>
              <a:rPr sz="2000" dirty="0" smtClean="0">
                <a:latin typeface="Trebuchet MS"/>
                <a:cs typeface="Trebuchet MS"/>
              </a:rPr>
              <a:t>y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lo</a:t>
            </a:r>
            <a:r>
              <a:rPr sz="2000" spc="-8" dirty="0" smtClean="0">
                <a:latin typeface="Trebuchet MS"/>
                <a:cs typeface="Trebuchet MS"/>
              </a:rPr>
              <a:t>a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t</a:t>
            </a:r>
            <a:r>
              <a:rPr sz="2000" spc="-4" dirty="0" smtClean="0">
                <a:latin typeface="Trebuchet MS"/>
                <a:cs typeface="Trebuchet MS"/>
              </a:rPr>
              <a:t>h</a:t>
            </a:r>
            <a:r>
              <a:rPr sz="2000" dirty="0" smtClean="0">
                <a:latin typeface="Trebuchet MS"/>
                <a:cs typeface="Trebuchet MS"/>
              </a:rPr>
              <a:t>e </a:t>
            </a:r>
            <a:r>
              <a:rPr sz="2000" spc="-4" dirty="0" smtClean="0">
                <a:latin typeface="Trebuchet MS"/>
                <a:cs typeface="Trebuchet MS"/>
              </a:rPr>
              <a:t>j</a:t>
            </a:r>
            <a:r>
              <a:rPr sz="2000" dirty="0" smtClean="0">
                <a:latin typeface="Trebuchet MS"/>
                <a:cs typeface="Trebuchet MS"/>
              </a:rPr>
              <a:t>ar</a:t>
            </a:r>
            <a:r>
              <a:rPr sz="2000" spc="-8" dirty="0" smtClean="0">
                <a:latin typeface="Trebuchet MS"/>
                <a:cs typeface="Trebuchet MS"/>
              </a:rPr>
              <a:t> </a:t>
            </a:r>
            <a:r>
              <a:rPr sz="2000" spc="4" dirty="0" smtClean="0">
                <a:latin typeface="Trebuchet MS"/>
                <a:cs typeface="Trebuchet MS"/>
              </a:rPr>
              <a:t>f</a:t>
            </a:r>
            <a:r>
              <a:rPr sz="2000" spc="-4" dirty="0" smtClean="0">
                <a:latin typeface="Trebuchet MS"/>
                <a:cs typeface="Trebuchet MS"/>
              </a:rPr>
              <a:t>i</a:t>
            </a:r>
            <a:r>
              <a:rPr sz="2000" dirty="0" smtClean="0">
                <a:latin typeface="Trebuchet MS"/>
                <a:cs typeface="Trebuchet MS"/>
              </a:rPr>
              <a:t>les</a:t>
            </a:r>
            <a:r>
              <a:rPr sz="2000" spc="-13" dirty="0" smtClean="0">
                <a:latin typeface="Trebuchet MS"/>
                <a:cs typeface="Trebuchet MS"/>
              </a:rPr>
              <a:t> </a:t>
            </a:r>
            <a:r>
              <a:rPr sz="2000" dirty="0" smtClean="0">
                <a:latin typeface="Trebuchet MS"/>
                <a:cs typeface="Trebuchet MS"/>
              </a:rPr>
              <a:t>a</a:t>
            </a:r>
            <a:r>
              <a:rPr sz="2000" spc="-4" dirty="0" smtClean="0">
                <a:latin typeface="Trebuchet MS"/>
                <a:cs typeface="Trebuchet MS"/>
              </a:rPr>
              <a:t>n</a:t>
            </a:r>
            <a:r>
              <a:rPr sz="2000" dirty="0" smtClean="0">
                <a:latin typeface="Trebuchet MS"/>
                <a:cs typeface="Trebuchet MS"/>
              </a:rPr>
              <a:t>d</a:t>
            </a:r>
            <a:r>
              <a:rPr sz="2000" spc="-4" dirty="0" smtClean="0">
                <a:latin typeface="Trebuchet MS"/>
                <a:cs typeface="Trebuchet MS"/>
              </a:rPr>
              <a:t> run</a:t>
            </a:r>
            <a:r>
              <a:rPr sz="2000" dirty="0" smtClean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1700314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178645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73" y="2972790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573" y="3451121"/>
            <a:ext cx="130765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948"/>
              </a:lnSpc>
              <a:spcBef>
                <a:spcPts val="47"/>
              </a:spcBef>
            </a:pPr>
            <a:r>
              <a:rPr sz="900" dirty="0" smtClean="0">
                <a:latin typeface="Times New Roman"/>
                <a:cs typeface="Times New Roman"/>
              </a:rPr>
              <a:t>●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Spring MVC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tatic.springsource.org/spring/docs/current/spring-framework-reference/html/images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/>
              <a:t>Write less code, get </a:t>
            </a:r>
            <a:r>
              <a:rPr lang="en-US" dirty="0" smtClean="0"/>
              <a:t>consistency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Conventions </a:t>
            </a:r>
            <a:r>
              <a:rPr lang="en-US" dirty="0"/>
              <a:t>available for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Request mapping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View name selection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Model population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60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Mapping By 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700" dirty="0"/>
              <a:t>@Controller</a:t>
            </a:r>
          </a:p>
          <a:p>
            <a:pPr marL="68580" indent="0">
              <a:buNone/>
            </a:pPr>
            <a:r>
              <a:rPr lang="en-US" sz="1700" dirty="0"/>
              <a:t>public class DemoSpring3Controller {</a:t>
            </a:r>
          </a:p>
          <a:p>
            <a:pPr marL="68580" indent="0">
              <a:buNone/>
            </a:pPr>
            <a:endParaRPr lang="en-US" sz="1700" dirty="0"/>
          </a:p>
          <a:p>
            <a:pPr marL="68580" indent="0">
              <a:buNone/>
            </a:pPr>
            <a:r>
              <a:rPr lang="en-US" sz="1700" dirty="0" smtClean="0"/>
              <a:t>	@</a:t>
            </a:r>
            <a:r>
              <a:rPr lang="en-US" sz="1700" dirty="0" err="1"/>
              <a:t>RequestMapping</a:t>
            </a:r>
            <a:r>
              <a:rPr lang="en-US" sz="1700" dirty="0"/>
              <a:t>("/demoSpring3")</a:t>
            </a:r>
          </a:p>
          <a:p>
            <a:pPr marL="68580" indent="0">
              <a:buNone/>
            </a:pPr>
            <a:r>
              <a:rPr lang="en-US" sz="1700" dirty="0" smtClean="0"/>
              <a:t>	public void </a:t>
            </a:r>
            <a:r>
              <a:rPr lang="en-US" sz="1700" dirty="0" err="1" smtClean="0"/>
              <a:t>helloWorld</a:t>
            </a:r>
            <a:r>
              <a:rPr lang="en-US" sz="1700" dirty="0" smtClean="0"/>
              <a:t>(){}</a:t>
            </a:r>
            <a:endParaRPr lang="en-US" sz="1700" dirty="0"/>
          </a:p>
          <a:p>
            <a:pPr marL="68580" indent="0">
              <a:buNone/>
            </a:pPr>
            <a:r>
              <a:rPr lang="en-US" sz="1700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788669"/>
            <a:ext cx="16192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39" y="1283969"/>
            <a:ext cx="114300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39" y="2007870"/>
            <a:ext cx="114300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2642" y="716915"/>
            <a:ext cx="7145655" cy="177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Spring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MVC</a:t>
            </a:r>
            <a:r>
              <a:rPr sz="20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Framework:</a:t>
            </a:r>
            <a:endParaRPr sz="2000">
              <a:latin typeface="Calibri"/>
              <a:cs typeface="Calibri"/>
            </a:endParaRPr>
          </a:p>
          <a:p>
            <a:pPr marL="469900" marR="88900">
              <a:lnSpc>
                <a:spcPct val="104400"/>
              </a:lnSpc>
              <a:spcBef>
                <a:spcPts val="1160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an</a:t>
            </a:r>
            <a:r>
              <a:rPr sz="18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MVC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design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pattern</a:t>
            </a:r>
            <a:r>
              <a:rPr sz="18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extension</a:t>
            </a:r>
            <a:r>
              <a:rPr sz="18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8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allows</a:t>
            </a:r>
            <a:r>
              <a:rPr sz="1800" spc="-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8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represent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UI 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flow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800" spc="-1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into</a:t>
            </a:r>
            <a:r>
              <a:rPr sz="1800" spc="-1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25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r>
              <a:rPr sz="1800" spc="-7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smtClean="0">
                <a:solidFill>
                  <a:srgbClr val="001F5F"/>
                </a:solidFill>
                <a:latin typeface="Calibri"/>
                <a:cs typeface="Calibri"/>
              </a:rPr>
              <a:t>controllers</a:t>
            </a:r>
            <a:r>
              <a:rPr lang="en-US" sz="1800"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smtClean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spc="-85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views.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4400"/>
              </a:lnSpc>
              <a:spcBef>
                <a:spcPts val="1195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highly</a:t>
            </a:r>
            <a:r>
              <a:rPr sz="18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robust,</a:t>
            </a:r>
            <a:r>
              <a:rPr sz="18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flexible,</a:t>
            </a:r>
            <a:r>
              <a:rPr sz="1800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well-designed</a:t>
            </a:r>
            <a:r>
              <a:rPr sz="18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8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8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for 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rapidly</a:t>
            </a:r>
            <a:r>
              <a:rPr sz="1800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developing</a:t>
            </a:r>
            <a:r>
              <a:rPr sz="18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35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800" spc="8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25" smtClean="0">
                <a:solidFill>
                  <a:srgbClr val="001F5F"/>
                </a:solidFill>
                <a:latin typeface="Calibri"/>
                <a:cs typeface="Calibri"/>
              </a:rPr>
              <a:t>applications</a:t>
            </a:r>
            <a:r>
              <a:rPr lang="en-US" sz="1800" spc="2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25" smtClean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800" spc="-125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MVC</a:t>
            </a:r>
            <a:r>
              <a:rPr sz="18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design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pattern.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02474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Exploring </a:t>
            </a:r>
            <a:r>
              <a:rPr sz="3000" spc="-10" dirty="0"/>
              <a:t>Spring </a:t>
            </a:r>
            <a:r>
              <a:rPr sz="3000" spc="-25" dirty="0"/>
              <a:t>MVC</a:t>
            </a:r>
            <a:r>
              <a:rPr sz="3000" spc="20" dirty="0"/>
              <a:t> </a:t>
            </a:r>
            <a:r>
              <a:rPr sz="3000" spc="-15" dirty="0"/>
              <a:t>Framework</a:t>
            </a:r>
          </a:p>
        </p:txBody>
      </p:sp>
      <p:sp>
        <p:nvSpPr>
          <p:cNvPr id="7" name="object 7"/>
          <p:cNvSpPr/>
          <p:nvPr/>
        </p:nvSpPr>
        <p:spPr>
          <a:xfrm>
            <a:off x="2733675" y="4886325"/>
            <a:ext cx="2962275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6025" y="2828925"/>
            <a:ext cx="3981450" cy="2495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615301" y="6628561"/>
            <a:ext cx="87757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pc="-5" dirty="0"/>
              <a:t>Slide </a:t>
            </a:r>
            <a:fld id="{81D60167-4931-47E6-BA6A-407CBD079E47}" type="slidenum">
              <a:rPr spc="10" dirty="0"/>
              <a:pPr marL="12700">
                <a:lnSpc>
                  <a:spcPts val="1230"/>
                </a:lnSpc>
              </a:pPr>
              <a:t>5</a:t>
            </a:fld>
            <a:r>
              <a:rPr spc="10"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@</a:t>
            </a:r>
            <a:r>
              <a:rPr lang="en-US" sz="1600" dirty="0"/>
              <a:t>Controller</a:t>
            </a:r>
          </a:p>
          <a:p>
            <a:pPr marL="6858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StudentController</a:t>
            </a:r>
            <a:r>
              <a:rPr lang="en-US" sz="1600" dirty="0"/>
              <a:t> {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void </a:t>
            </a:r>
            <a:r>
              <a:rPr lang="en-US" sz="1600" dirty="0" err="1"/>
              <a:t>listAll</a:t>
            </a:r>
            <a:r>
              <a:rPr lang="en-US" sz="1600" dirty="0"/>
              <a:t>(Model model){</a:t>
            </a:r>
          </a:p>
          <a:p>
            <a:pPr marL="6858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model.addAttribute</a:t>
            </a:r>
            <a:r>
              <a:rPr lang="en-US" sz="1600" dirty="0" smtClean="0"/>
              <a:t>(new </a:t>
            </a:r>
            <a:r>
              <a:rPr lang="en-US" sz="1600" dirty="0"/>
              <a:t>Student("Test",23));</a:t>
            </a:r>
          </a:p>
          <a:p>
            <a:pPr marL="6858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284287" y="1828800"/>
            <a:ext cx="236013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9pPr>
          </a:lstStyle>
          <a:p>
            <a:r>
              <a:rPr lang="en-US" sz="2000" dirty="0"/>
              <a:t>GET </a:t>
            </a:r>
            <a:r>
              <a:rPr lang="en-US" sz="2000" dirty="0" smtClean="0"/>
              <a:t>/student/</a:t>
            </a:r>
            <a:r>
              <a:rPr lang="en-US" sz="2000" dirty="0" err="1" smtClean="0"/>
              <a:t>listAll</a:t>
            </a:r>
            <a:endParaRPr lang="en-US" sz="2000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084638" y="2771033"/>
            <a:ext cx="4160836" cy="709276"/>
            <a:chOff x="2479" y="1798"/>
            <a:chExt cx="2621" cy="21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58" y="1798"/>
              <a:ext cx="1642" cy="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/>
                <a:t>Mapping </a:t>
              </a:r>
              <a:r>
                <a:rPr lang="en-US" sz="2000" dirty="0" smtClean="0"/>
                <a:t>of </a:t>
              </a:r>
              <a:r>
                <a:rPr lang="en-US" sz="2000" dirty="0"/>
                <a:t>class </a:t>
              </a:r>
              <a:r>
                <a:rPr lang="en-US" sz="2000" dirty="0" smtClean="0"/>
                <a:t>and</a:t>
              </a:r>
            </a:p>
            <a:p>
              <a:r>
                <a:rPr lang="en-US" sz="2000" dirty="0" smtClean="0"/>
                <a:t>method </a:t>
              </a:r>
              <a:r>
                <a:rPr lang="en-US" sz="2000" dirty="0"/>
                <a:t>name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2479" y="1853"/>
              <a:ext cx="979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786" y="1913"/>
              <a:ext cx="676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44513" y="3734379"/>
            <a:ext cx="3540125" cy="2371726"/>
            <a:chOff x="298" y="932"/>
            <a:chExt cx="2230" cy="1494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98" y="1980"/>
              <a:ext cx="2230" cy="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 smtClean="0"/>
                <a:t>View with method name selected from request path</a:t>
              </a:r>
              <a:endParaRPr lang="en-US" sz="2000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07" y="932"/>
              <a:ext cx="672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3099593" y="3961823"/>
            <a:ext cx="4468813" cy="1085850"/>
            <a:chOff x="1279" y="2595"/>
            <a:chExt cx="2815" cy="684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279" y="3027"/>
              <a:ext cx="2815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/>
                <a:t>Model </a:t>
              </a:r>
              <a:r>
                <a:rPr lang="en-US" sz="2000" dirty="0" smtClean="0"/>
                <a:t>key generated </a:t>
              </a:r>
              <a:r>
                <a:rPr lang="en-US" sz="2000" dirty="0"/>
                <a:t>from object type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2219" y="2595"/>
              <a:ext cx="543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807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8762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Mapping By Convention</a:t>
            </a:r>
          </a:p>
          <a:p>
            <a:pPr marL="68580" indent="0">
              <a:buNone/>
            </a:pPr>
            <a:r>
              <a:rPr lang="en-US" dirty="0"/>
              <a:t>@Controller</a:t>
            </a:r>
          </a:p>
          <a:p>
            <a:pPr marL="6858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StudentController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      URL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/student/</a:t>
            </a:r>
            <a:r>
              <a:rPr lang="en-US" b="1" dirty="0" err="1" smtClean="0"/>
              <a:t>showList</a:t>
            </a:r>
            <a:r>
              <a:rPr lang="en-US" b="1" dirty="0" smtClean="0"/>
              <a:t> , </a:t>
            </a:r>
            <a:r>
              <a:rPr lang="en-US" b="1" dirty="0" smtClean="0">
                <a:sym typeface="Wingdings" pitchFamily="2" charset="2"/>
              </a:rPr>
              <a:t> View  showList.jsp</a:t>
            </a:r>
            <a:endParaRPr lang="en-US" b="1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showList</a:t>
            </a:r>
            <a:r>
              <a:rPr lang="en-US" dirty="0" smtClean="0"/>
              <a:t>(Model </a:t>
            </a:r>
            <a:r>
              <a:rPr lang="en-US" dirty="0"/>
              <a:t>model</a:t>
            </a:r>
            <a:r>
              <a:rPr lang="en-US" dirty="0" smtClean="0"/>
              <a:t>){}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</a:t>
            </a:r>
          </a:p>
          <a:p>
            <a:pPr marL="68580" indent="0">
              <a:buNone/>
            </a:pPr>
            <a:r>
              <a:rPr lang="en-US" b="1" dirty="0" smtClean="0"/>
              <a:t>      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      URL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/student/</a:t>
            </a:r>
            <a:r>
              <a:rPr lang="en-US" b="1" dirty="0" err="1" smtClean="0"/>
              <a:t>getStudent</a:t>
            </a:r>
            <a:r>
              <a:rPr lang="en-US" b="1" dirty="0" smtClean="0"/>
              <a:t>, </a:t>
            </a:r>
            <a:r>
              <a:rPr lang="en-US" b="1" dirty="0" smtClean="0">
                <a:sym typeface="Wingdings" pitchFamily="2" charset="2"/>
              </a:rPr>
              <a:t> View  </a:t>
            </a:r>
            <a:r>
              <a:rPr lang="en-US" b="1" dirty="0" smtClean="0"/>
              <a:t>getStudent</a:t>
            </a:r>
            <a:r>
              <a:rPr lang="en-US" b="1" dirty="0" smtClean="0">
                <a:sym typeface="Wingdings" pitchFamily="2" charset="2"/>
              </a:rPr>
              <a:t>.jsp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      @</a:t>
            </a:r>
            <a:r>
              <a:rPr lang="en-US" dirty="0" err="1" smtClean="0"/>
              <a:t>RequestMapping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public Student </a:t>
            </a:r>
            <a:r>
              <a:rPr lang="en-US" dirty="0" err="1" smtClean="0"/>
              <a:t>getStudent</a:t>
            </a:r>
            <a:r>
              <a:rPr lang="en-US" dirty="0" smtClean="0"/>
              <a:t>(){</a:t>
            </a:r>
          </a:p>
          <a:p>
            <a:pPr marL="6858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stu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      }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895600"/>
            <a:ext cx="541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343400"/>
            <a:ext cx="601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World </a:t>
            </a:r>
            <a:r>
              <a:rPr lang="en-US" smtClean="0"/>
              <a:t>without Rules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Return 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dirty="0" smtClean="0">
                <a:cs typeface="Arial" pitchFamily="34" charset="0"/>
              </a:rPr>
              <a:t>Return Type Can be: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ModelAndViewObject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Model</a:t>
            </a:r>
          </a:p>
          <a:p>
            <a:pPr lvl="1"/>
            <a:r>
              <a:rPr lang="en-US" dirty="0" smtClean="0">
                <a:cs typeface="Arial" pitchFamily="34" charset="0"/>
              </a:rPr>
              <a:t>Map</a:t>
            </a:r>
          </a:p>
          <a:p>
            <a:pPr lvl="1"/>
            <a:r>
              <a:rPr lang="en-US" dirty="0" smtClean="0">
                <a:cs typeface="Arial" pitchFamily="34" charset="0"/>
              </a:rPr>
              <a:t>View</a:t>
            </a:r>
          </a:p>
          <a:p>
            <a:pPr lvl="1"/>
            <a:r>
              <a:rPr lang="en-US" dirty="0" smtClean="0">
                <a:cs typeface="Arial" pitchFamily="34" charset="0"/>
              </a:rPr>
              <a:t>String</a:t>
            </a:r>
          </a:p>
          <a:p>
            <a:pPr lvl="1"/>
            <a:r>
              <a:rPr lang="en-US" dirty="0" smtClean="0">
                <a:cs typeface="Arial" pitchFamily="34" charset="0"/>
              </a:rPr>
              <a:t>Void</a:t>
            </a:r>
          </a:p>
          <a:p>
            <a:pPr lvl="1"/>
            <a:r>
              <a:rPr lang="en-US" dirty="0" smtClean="0">
                <a:cs typeface="Arial" pitchFamily="34" charset="0"/>
              </a:rPr>
              <a:t>Any Custom or built-in </a:t>
            </a:r>
            <a:r>
              <a:rPr lang="en-US" dirty="0" err="1" smtClean="0">
                <a:cs typeface="Arial" pitchFamily="34" charset="0"/>
              </a:rPr>
              <a:t>datatype</a:t>
            </a:r>
            <a:endParaRPr lang="en-US" dirty="0" smtClean="0">
              <a:cs typeface="Arial" pitchFamily="34" charset="0"/>
            </a:endParaRPr>
          </a:p>
          <a:p>
            <a:pPr lvl="2"/>
            <a:r>
              <a:rPr lang="en-US" dirty="0" smtClean="0">
                <a:cs typeface="Arial" pitchFamily="34" charset="0"/>
              </a:rPr>
              <a:t>e.g. Student, Student[],</a:t>
            </a:r>
            <a:r>
              <a:rPr lang="en-US" dirty="0" err="1" smtClean="0">
                <a:cs typeface="Arial" pitchFamily="34" charset="0"/>
              </a:rPr>
              <a:t>ArrayList</a:t>
            </a:r>
            <a:r>
              <a:rPr lang="en-US" dirty="0" smtClean="0">
                <a:cs typeface="Arial" pitchFamily="34" charset="0"/>
              </a:rPr>
              <a:t>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World without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95241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Parameter Type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800" dirty="0" smtClean="0">
                <a:cs typeface="Arial" pitchFamily="34" charset="0"/>
              </a:rPr>
              <a:t>Parameter can be in any order: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ServletRequest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HttpServletRequest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ServletResponse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HttpServletResponse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HttpSession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InputStream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java.io.Reader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OutputStream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java.io.Writer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RequestParam</a:t>
            </a:r>
            <a:r>
              <a:rPr lang="en-US" dirty="0" smtClean="0">
                <a:cs typeface="Arial" pitchFamily="34" charset="0"/>
              </a:rPr>
              <a:t>("product") 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id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PathVariable</a:t>
            </a:r>
            <a:r>
              <a:rPr lang="en-US" dirty="0" smtClean="0">
                <a:cs typeface="Arial" pitchFamily="34" charset="0"/>
              </a:rPr>
              <a:t> String name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CookieValue</a:t>
            </a:r>
            <a:r>
              <a:rPr lang="en-US" dirty="0" smtClean="0">
                <a:cs typeface="Arial" pitchFamily="34" charset="0"/>
              </a:rPr>
              <a:t>("</a:t>
            </a:r>
            <a:r>
              <a:rPr lang="en-US" dirty="0" err="1" smtClean="0">
                <a:cs typeface="Arial" pitchFamily="34" charset="0"/>
              </a:rPr>
              <a:t>cookie_name</a:t>
            </a:r>
            <a:r>
              <a:rPr lang="en-US" dirty="0" smtClean="0">
                <a:cs typeface="Arial" pitchFamily="34" charset="0"/>
              </a:rPr>
              <a:t>") String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RequestHeader</a:t>
            </a:r>
            <a:r>
              <a:rPr lang="en-US" dirty="0" smtClean="0">
                <a:cs typeface="Arial" pitchFamily="34" charset="0"/>
              </a:rPr>
              <a:t>("content") String 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ModelAttribute</a:t>
            </a:r>
            <a:r>
              <a:rPr lang="en-US" dirty="0" smtClean="0">
                <a:cs typeface="Arial" pitchFamily="34" charset="0"/>
              </a:rPr>
              <a:t> User us or any custom object</a:t>
            </a:r>
          </a:p>
          <a:p>
            <a:pPr lvl="1"/>
            <a:r>
              <a:rPr lang="en-US" dirty="0" smtClean="0">
                <a:cs typeface="Arial" pitchFamily="34" charset="0"/>
              </a:rPr>
              <a:t>Errors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BindingResult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SessionStatus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6" y="1295400"/>
            <a:ext cx="7024744" cy="3352800"/>
          </a:xfrm>
        </p:spPr>
        <p:txBody>
          <a:bodyPr>
            <a:normAutofit/>
          </a:bodyPr>
          <a:lstStyle/>
          <a:p>
            <a:r>
              <a:rPr lang="en-US" dirty="0"/>
              <a:t>Demo – Form Submission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69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571412"/>
          </a:xfrm>
        </p:spPr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/>
              <a:t>public </a:t>
            </a:r>
            <a:r>
              <a:rPr lang="en-US" sz="1800" dirty="0" smtClean="0"/>
              <a:t>void </a:t>
            </a:r>
            <a:r>
              <a:rPr lang="en-US" sz="1800" dirty="0"/>
              <a:t>login(@</a:t>
            </a:r>
            <a:r>
              <a:rPr lang="en-US" sz="1800" dirty="0" err="1"/>
              <a:t>RequestParam</a:t>
            </a:r>
            <a:r>
              <a:rPr lang="en-US" sz="1800" dirty="0"/>
              <a:t> </a:t>
            </a:r>
            <a:r>
              <a:rPr lang="en-US" sz="1800" dirty="0" smtClean="0"/>
              <a:t>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, 		@</a:t>
            </a:r>
            <a:r>
              <a:rPr lang="en-US" sz="1800" dirty="0" err="1"/>
              <a:t>RequestParam</a:t>
            </a:r>
            <a:r>
              <a:rPr lang="en-US" sz="1800" dirty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age){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  <a:p>
            <a:pPr marL="68580" indent="0">
              <a:buNone/>
            </a:pPr>
            <a:endParaRPr lang="en-US" sz="1600" dirty="0" smtClean="0"/>
          </a:p>
          <a:p>
            <a:r>
              <a:rPr lang="en-US" dirty="0" smtClean="0"/>
              <a:t>Optional Request parameter  -- must use object for optional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/>
              <a:t>public void login(@</a:t>
            </a:r>
            <a:r>
              <a:rPr lang="en-US" sz="1800" dirty="0" err="1" smtClean="0"/>
              <a:t>RequestParam</a:t>
            </a:r>
            <a:r>
              <a:rPr lang="en-US" sz="1800" dirty="0" smtClean="0"/>
              <a:t>(required=false) 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}</a:t>
            </a:r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2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56" y="2590800"/>
            <a:ext cx="7024744" cy="990600"/>
          </a:xfrm>
        </p:spPr>
        <p:txBody>
          <a:bodyPr>
            <a:normAutofit/>
          </a:bodyPr>
          <a:lstStyle/>
          <a:p>
            <a:r>
              <a:rPr lang="en-US" dirty="0"/>
              <a:t>Demo – </a:t>
            </a:r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8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SessionAttribute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5714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Controller</a:t>
            </a:r>
          </a:p>
          <a:p>
            <a:pPr marL="6858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SessionAttributes</a:t>
            </a:r>
            <a:r>
              <a:rPr lang="en-US" sz="1800" dirty="0"/>
              <a:t>("user")</a:t>
            </a:r>
          </a:p>
          <a:p>
            <a:pPr marL="6858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LoginController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</a:p>
          <a:p>
            <a:pPr marL="68580" indent="0">
              <a:buNone/>
            </a:pPr>
            <a:r>
              <a:rPr lang="en-US" sz="1800" dirty="0" smtClean="0"/>
              <a:t>	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 smtClean="0"/>
              <a:t>	public User login(@</a:t>
            </a:r>
            <a:r>
              <a:rPr lang="en-US" sz="1800" dirty="0" err="1" smtClean="0"/>
              <a:t>RequestParam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id){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loginService.login</a:t>
            </a:r>
            <a:r>
              <a:rPr lang="en-US" sz="1800" dirty="0" smtClean="0"/>
              <a:t>(id);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	}</a:t>
            </a:r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User Object will be stored in session with key “user”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2200" y="3657600"/>
            <a:ext cx="5334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0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1526"/>
            <a:ext cx="9399663" cy="70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9998" y="3122624"/>
            <a:ext cx="1469919" cy="5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4173"/>
              </a:lnSpc>
              <a:spcBef>
                <a:spcPts val="209"/>
              </a:spcBef>
            </a:pPr>
            <a:r>
              <a:rPr sz="4000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spc="4" dirty="0" smtClean="0">
                <a:solidFill>
                  <a:srgbClr val="FFFFFF"/>
                </a:solidFill>
                <a:latin typeface="Trebuchet MS"/>
                <a:cs typeface="Trebuchet MS"/>
              </a:rPr>
              <a:t>han</a:t>
            </a:r>
            <a:r>
              <a:rPr sz="4000" dirty="0" smtClean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24586" y="3122624"/>
            <a:ext cx="879079" cy="5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0">
              <a:lnSpc>
                <a:spcPts val="4173"/>
              </a:lnSpc>
              <a:spcBef>
                <a:spcPts val="209"/>
              </a:spcBef>
            </a:pPr>
            <a:r>
              <a:rPr sz="4000" spc="-457" dirty="0" smtClean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spc="4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dirty="0" smtClean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3692" y="685800"/>
            <a:ext cx="7129708" cy="550428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696200" y="18288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22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Spring Web MVC Framework is a robust, flexible, and well-designed framework </a:t>
            </a:r>
            <a:r>
              <a:rPr lang="en-US" dirty="0" smtClean="0"/>
              <a:t>for rapidly </a:t>
            </a:r>
            <a:r>
              <a:rPr lang="en-US" dirty="0"/>
              <a:t>developing web applications using the MVC design pattern.</a:t>
            </a:r>
          </a:p>
        </p:txBody>
      </p:sp>
    </p:spTree>
    <p:extLst>
      <p:ext uri="{BB962C8B-B14F-4D97-AF65-F5344CB8AC3E}">
        <p14:creationId xmlns:p14="http://schemas.microsoft.com/office/powerpoint/2010/main" xmlns="" val="24919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i="1" dirty="0"/>
              <a:t>Clear separation of roles</a:t>
            </a:r>
            <a:r>
              <a:rPr lang="en-US" dirty="0"/>
              <a:t>. Each role — controller, validator, command object, form object, model </a:t>
            </a:r>
            <a:r>
              <a:rPr lang="en-US" dirty="0" smtClean="0"/>
              <a:t>object, handler mapping, view resolver and so on.</a:t>
            </a:r>
          </a:p>
          <a:p>
            <a:r>
              <a:rPr lang="en-US" i="1" dirty="0"/>
              <a:t>Powerful and straightforward configuration of both framework and application classes as </a:t>
            </a:r>
            <a:r>
              <a:rPr lang="en-US" i="1" dirty="0" smtClean="0"/>
              <a:t>JavaBeans</a:t>
            </a:r>
          </a:p>
          <a:p>
            <a:r>
              <a:rPr lang="en-US" i="1" dirty="0" smtClean="0"/>
              <a:t>Adaptability and </a:t>
            </a:r>
            <a:r>
              <a:rPr lang="en-US" i="1" dirty="0"/>
              <a:t>flexibility.</a:t>
            </a:r>
            <a:r>
              <a:rPr lang="en-US" dirty="0"/>
              <a:t> Define any controller method signature you </a:t>
            </a:r>
            <a:r>
              <a:rPr lang="en-US" dirty="0" smtClean="0"/>
              <a:t>need for </a:t>
            </a:r>
            <a:r>
              <a:rPr lang="en-US" dirty="0"/>
              <a:t>a given scenario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863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Use existing business objects as command or form objects instead of mirroring them to extend a particular framework base </a:t>
            </a:r>
            <a:r>
              <a:rPr lang="en-US" dirty="0" smtClean="0"/>
              <a:t>class</a:t>
            </a:r>
            <a:endParaRPr lang="en-US" i="1" dirty="0" smtClean="0"/>
          </a:p>
          <a:p>
            <a:r>
              <a:rPr lang="en-US" i="1" dirty="0" smtClean="0"/>
              <a:t>Flexible </a:t>
            </a:r>
            <a:r>
              <a:rPr lang="en-US" i="1" dirty="0"/>
              <a:t>model transfer</a:t>
            </a:r>
            <a:r>
              <a:rPr lang="en-US" dirty="0"/>
              <a:t>. Model transfer with a name/value Map supports easy integration with any view </a:t>
            </a:r>
            <a:r>
              <a:rPr lang="en-US" dirty="0" smtClean="0"/>
              <a:t>technology</a:t>
            </a:r>
          </a:p>
          <a:p>
            <a:r>
              <a:rPr lang="en-US" i="1" dirty="0"/>
              <a:t>A simple yet powerful JSP tag </a:t>
            </a:r>
            <a:r>
              <a:rPr lang="en-US" i="1" dirty="0" smtClean="0"/>
              <a:t>library</a:t>
            </a:r>
            <a:endParaRPr lang="en-US" dirty="0" smtClean="0"/>
          </a:p>
          <a:p>
            <a:r>
              <a:rPr lang="en-US" i="1" dirty="0"/>
              <a:t>Easier </a:t>
            </a:r>
            <a:r>
              <a:rPr lang="en-US" i="1" dirty="0" smtClean="0"/>
              <a:t>testing</a:t>
            </a:r>
          </a:p>
          <a:p>
            <a:r>
              <a:rPr lang="en-US" i="1" dirty="0" smtClean="0"/>
              <a:t>REST based URL support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1065</TotalTime>
  <Words>1349</Words>
  <Application>Microsoft Office PowerPoint</Application>
  <PresentationFormat>On-screen Show (4:3)</PresentationFormat>
  <Paragraphs>473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Austin</vt:lpstr>
      <vt:lpstr>Spring Web MVC</vt:lpstr>
      <vt:lpstr>Agenda</vt:lpstr>
      <vt:lpstr>Prerequisite </vt:lpstr>
      <vt:lpstr>Exploring Spring MVC Framework</vt:lpstr>
      <vt:lpstr>Exploring Spring MVC Framework</vt:lpstr>
      <vt:lpstr>Slide 6</vt:lpstr>
      <vt:lpstr>Spring MVC</vt:lpstr>
      <vt:lpstr>Features</vt:lpstr>
      <vt:lpstr>Features (cont.)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Important Components</vt:lpstr>
      <vt:lpstr>DispatcherServlet</vt:lpstr>
      <vt:lpstr>DispatcherServlet (cont.)</vt:lpstr>
      <vt:lpstr>Controller</vt:lpstr>
      <vt:lpstr>Controller (Cont.)</vt:lpstr>
      <vt:lpstr>Controller (Cont.)</vt:lpstr>
      <vt:lpstr>HandlerMapping</vt:lpstr>
      <vt:lpstr>HandlerMapping (Cont.)</vt:lpstr>
      <vt:lpstr>HandlerMapping (Cont.)</vt:lpstr>
      <vt:lpstr>HandlerMapping (Cont.)</vt:lpstr>
      <vt:lpstr>ModelAndView</vt:lpstr>
      <vt:lpstr>Model &amp; @ModelAttribute</vt:lpstr>
      <vt:lpstr>Model &amp; @ModelAttribute</vt:lpstr>
      <vt:lpstr>View Resolver</vt:lpstr>
      <vt:lpstr>View Resolver (Cont.)</vt:lpstr>
      <vt:lpstr>View Resolver (Cont.)</vt:lpstr>
      <vt:lpstr>View Resolver (Cont.)</vt:lpstr>
      <vt:lpstr>View Resolver (Cont.)</vt:lpstr>
      <vt:lpstr>Demo – External configuration 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Spring MVC Workflow</vt:lpstr>
      <vt:lpstr>Convention over Configuration</vt:lpstr>
      <vt:lpstr>Convention over Configuration</vt:lpstr>
      <vt:lpstr>Convention over Configuration</vt:lpstr>
      <vt:lpstr>Convention over Configuration</vt:lpstr>
      <vt:lpstr>World without Rules</vt:lpstr>
      <vt:lpstr>World without Rules (Cont.)</vt:lpstr>
      <vt:lpstr>Demo – Form Submission  </vt:lpstr>
      <vt:lpstr>@RequestParam</vt:lpstr>
      <vt:lpstr>Demo – @RequestParam</vt:lpstr>
      <vt:lpstr>@SessionAttribute</vt:lpstr>
      <vt:lpstr>Slide 58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MVC</dc:title>
  <dc:creator>Zeeshan Hanif</dc:creator>
  <cp:lastModifiedBy>RAKESH</cp:lastModifiedBy>
  <cp:revision>147</cp:revision>
  <dcterms:created xsi:type="dcterms:W3CDTF">2011-12-25T12:50:46Z</dcterms:created>
  <dcterms:modified xsi:type="dcterms:W3CDTF">2018-10-30T03:38:34Z</dcterms:modified>
</cp:coreProperties>
</file>