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59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6145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2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464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6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77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6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8E770F-7D22-4DFE-AA77-A429F317C9D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9A4733-4703-4000-912E-39539E4DBE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63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PV Audio Drivers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Rakesh Ughreja</a:t>
            </a:r>
          </a:p>
          <a:p>
            <a:r>
              <a:rPr lang="en-US" dirty="0" smtClean="0"/>
              <a:t>Acknowledgements: Vinod Koul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3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11" y="1628211"/>
            <a:ext cx="7014377" cy="47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17" y="1428750"/>
            <a:ext cx="7196911" cy="52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</a:t>
            </a:r>
            <a:r>
              <a:rPr lang="en-US" dirty="0" smtClean="0"/>
              <a:t>river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07" y="1667056"/>
            <a:ext cx="5986890" cy="49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0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DomU</a:t>
            </a:r>
            <a:r>
              <a:rPr lang="en-US" dirty="0" smtClean="0"/>
              <a:t> and Frontend PV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DomU</a:t>
            </a:r>
            <a:r>
              <a:rPr lang="en-US" dirty="0" smtClean="0"/>
              <a:t> drivers does not control hardware directly</a:t>
            </a:r>
          </a:p>
          <a:p>
            <a:pPr lvl="1"/>
            <a:r>
              <a:rPr lang="en-US" dirty="0" smtClean="0"/>
              <a:t>Interact with hardware via </a:t>
            </a:r>
            <a:r>
              <a:rPr lang="en-US" dirty="0" err="1" smtClean="0"/>
              <a:t>DomO</a:t>
            </a:r>
            <a:r>
              <a:rPr lang="en-US" dirty="0" smtClean="0"/>
              <a:t> driver</a:t>
            </a:r>
          </a:p>
          <a:p>
            <a:r>
              <a:rPr lang="en-US" dirty="0" smtClean="0"/>
              <a:t>Simple ALSA audi</a:t>
            </a:r>
            <a:r>
              <a:rPr lang="en-US" dirty="0" smtClean="0"/>
              <a:t>o driver</a:t>
            </a:r>
          </a:p>
          <a:p>
            <a:pPr lvl="1"/>
            <a:r>
              <a:rPr lang="en-US" dirty="0" smtClean="0"/>
              <a:t>Creates PCMs to interact with applications</a:t>
            </a:r>
          </a:p>
          <a:p>
            <a:pPr lvl="1"/>
            <a:r>
              <a:rPr lang="en-US" dirty="0" smtClean="0"/>
              <a:t>Passes application parameters to Frontend </a:t>
            </a:r>
            <a:r>
              <a:rPr lang="en-US" dirty="0" smtClean="0"/>
              <a:t>PV driver </a:t>
            </a:r>
            <a:endParaRPr lang="en-US" dirty="0" smtClean="0"/>
          </a:p>
          <a:p>
            <a:r>
              <a:rPr lang="en-US" dirty="0" smtClean="0"/>
              <a:t>Frontend PV driver passes application parameters to </a:t>
            </a:r>
            <a:r>
              <a:rPr lang="en-US" dirty="0" smtClean="0"/>
              <a:t>Backend PV </a:t>
            </a:r>
            <a:r>
              <a:rPr lang="en-US" dirty="0" smtClean="0"/>
              <a:t>driver</a:t>
            </a:r>
            <a:endParaRPr lang="en-US" dirty="0" smtClean="0"/>
          </a:p>
          <a:p>
            <a:r>
              <a:rPr lang="en-US" dirty="0" smtClean="0"/>
              <a:t>Frontend </a:t>
            </a:r>
            <a:r>
              <a:rPr lang="en-US" dirty="0" smtClean="0"/>
              <a:t>driver interacts with Backend driver to </a:t>
            </a:r>
            <a:r>
              <a:rPr lang="en-US" dirty="0" smtClean="0"/>
              <a:t>close DAPM </a:t>
            </a:r>
            <a:r>
              <a:rPr lang="en-US" dirty="0" smtClean="0"/>
              <a:t>path </a:t>
            </a:r>
            <a:r>
              <a:rPr lang="en-US" dirty="0" smtClean="0"/>
              <a:t>when </a:t>
            </a:r>
            <a:r>
              <a:rPr lang="en-US" dirty="0" smtClean="0"/>
              <a:t>application starts the </a:t>
            </a:r>
            <a:r>
              <a:rPr lang="en-US" dirty="0" err="1" smtClean="0"/>
              <a:t>DomU</a:t>
            </a:r>
            <a:r>
              <a:rPr lang="en-US" dirty="0" smtClean="0"/>
              <a:t> stream</a:t>
            </a:r>
            <a:endParaRPr lang="en-US" dirty="0" smtClean="0"/>
          </a:p>
          <a:p>
            <a:pPr lvl="1"/>
            <a:r>
              <a:rPr lang="en-US" dirty="0" smtClean="0"/>
              <a:t>DAPM logic on the </a:t>
            </a:r>
            <a:r>
              <a:rPr lang="en-US" dirty="0" err="1" smtClean="0"/>
              <a:t>DomO</a:t>
            </a:r>
            <a:r>
              <a:rPr lang="en-US" dirty="0" smtClean="0"/>
              <a:t> driver takes care of starting the stream on </a:t>
            </a:r>
            <a:r>
              <a:rPr lang="en-US" dirty="0" err="1" smtClean="0"/>
              <a:t>DomO</a:t>
            </a:r>
            <a:r>
              <a:rPr lang="en-US" dirty="0" smtClean="0"/>
              <a:t> driver</a:t>
            </a:r>
          </a:p>
          <a:p>
            <a:pPr lvl="1"/>
            <a:r>
              <a:rPr lang="en-US" dirty="0" smtClean="0"/>
              <a:t>BE DAI ops on </a:t>
            </a:r>
            <a:r>
              <a:rPr lang="en-US" dirty="0" err="1" smtClean="0"/>
              <a:t>DomO</a:t>
            </a:r>
            <a:r>
              <a:rPr lang="en-US" dirty="0" smtClean="0"/>
              <a:t> driver takes care of </a:t>
            </a:r>
            <a:r>
              <a:rPr lang="en-US" dirty="0" smtClean="0"/>
              <a:t>HW programming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4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DomO</a:t>
            </a:r>
            <a:r>
              <a:rPr lang="en-US" dirty="0" smtClean="0"/>
              <a:t> and Backend PV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DomO</a:t>
            </a:r>
            <a:r>
              <a:rPr lang="en-US" dirty="0" smtClean="0"/>
              <a:t> driver owns hardware</a:t>
            </a:r>
          </a:p>
          <a:p>
            <a:r>
              <a:rPr lang="en-US" dirty="0" smtClean="0"/>
              <a:t>Existing Intel ASoC platform driver is used on </a:t>
            </a:r>
            <a:r>
              <a:rPr lang="en-US" dirty="0" err="1" smtClean="0"/>
              <a:t>DomO</a:t>
            </a:r>
            <a:r>
              <a:rPr lang="en-US" dirty="0"/>
              <a:t> </a:t>
            </a:r>
            <a:r>
              <a:rPr lang="en-US" dirty="0" smtClean="0"/>
              <a:t>with little modifications to interact with Backend PV driver</a:t>
            </a:r>
            <a:endParaRPr lang="en-US" dirty="0" smtClean="0"/>
          </a:p>
          <a:p>
            <a:r>
              <a:rPr lang="en-US" dirty="0" smtClean="0"/>
              <a:t>Backend </a:t>
            </a:r>
            <a:r>
              <a:rPr lang="en-US" dirty="0"/>
              <a:t>PV </a:t>
            </a:r>
            <a:r>
              <a:rPr lang="en-US" dirty="0" smtClean="0"/>
              <a:t>driver is added to receives stream parameters from Frontend PV driver</a:t>
            </a:r>
            <a:endParaRPr lang="en-US" dirty="0"/>
          </a:p>
          <a:p>
            <a:r>
              <a:rPr lang="en-US" dirty="0" err="1"/>
              <a:t>DomO</a:t>
            </a:r>
            <a:r>
              <a:rPr lang="en-US" dirty="0"/>
              <a:t> </a:t>
            </a:r>
            <a:r>
              <a:rPr lang="en-US" dirty="0" smtClean="0"/>
              <a:t>Platform driver </a:t>
            </a:r>
            <a:r>
              <a:rPr lang="en-US" dirty="0"/>
              <a:t>creates a special BE DAI which receives data from </a:t>
            </a:r>
            <a:r>
              <a:rPr lang="en-US" dirty="0" err="1"/>
              <a:t>DomU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Uses Host DMA channel to receive data</a:t>
            </a:r>
            <a:endParaRPr lang="en-US" dirty="0"/>
          </a:p>
          <a:p>
            <a:r>
              <a:rPr lang="en-US" dirty="0" smtClean="0"/>
              <a:t>BE </a:t>
            </a:r>
            <a:r>
              <a:rPr lang="en-US" dirty="0" smtClean="0"/>
              <a:t>DAI </a:t>
            </a:r>
            <a:r>
              <a:rPr lang="en-US" dirty="0" smtClean="0"/>
              <a:t>ops programs the </a:t>
            </a:r>
            <a:r>
              <a:rPr lang="en-US" dirty="0" smtClean="0"/>
              <a:t>Host DMA </a:t>
            </a:r>
            <a:r>
              <a:rPr lang="en-US" dirty="0" smtClean="0"/>
              <a:t>channel based on stream parameters received from Frontend PV driver</a:t>
            </a:r>
            <a:endParaRPr lang="en-US" dirty="0" smtClean="0"/>
          </a:p>
          <a:p>
            <a:pPr lvl="1"/>
            <a:r>
              <a:rPr lang="en-US" dirty="0" smtClean="0"/>
              <a:t>Programs BDL, </a:t>
            </a:r>
            <a:r>
              <a:rPr lang="en-US" dirty="0" err="1" smtClean="0"/>
              <a:t>SDxFMT</a:t>
            </a:r>
            <a:r>
              <a:rPr lang="en-US" dirty="0" smtClean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245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183</TotalTime>
  <Words>188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PV Audio Drivers</vt:lpstr>
      <vt:lpstr>Requirement</vt:lpstr>
      <vt:lpstr>Proposed solution</vt:lpstr>
      <vt:lpstr>Platform driver changes</vt:lpstr>
      <vt:lpstr>DomU and Frontend PV Driver</vt:lpstr>
      <vt:lpstr>DomO and Backend PV Driver</vt:lpstr>
      <vt:lpstr>Thank you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Audio Drivers</dc:title>
  <dc:creator>Ughreja, Rakesh A</dc:creator>
  <cp:keywords>CTPClassification=CTP_PUBLIC:VisualMarkings=</cp:keywords>
  <cp:lastModifiedBy>Ughreja, Rakesh A</cp:lastModifiedBy>
  <cp:revision>54</cp:revision>
  <dcterms:created xsi:type="dcterms:W3CDTF">2016-10-30T23:43:14Z</dcterms:created>
  <dcterms:modified xsi:type="dcterms:W3CDTF">2016-11-01T11:27:53Z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cc65bf3f-4970-470a-9504-2cafdcdcf0a8</vt:lpwstr>
  </property>
  <property fmtid="{D5CDD505-2E9C-101B-9397-08002B2CF9AE}" pid="3" name="CTP_TimeStamp">
    <vt:lpwstr>2016-11-01 11:27:52Z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