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60" r:id="rId9"/>
    <p:sldId id="265" r:id="rId10"/>
    <p:sldId id="261" r:id="rId11"/>
    <p:sldId id="263" r:id="rId12"/>
    <p:sldId id="272" r:id="rId13"/>
    <p:sldId id="266" r:id="rId14"/>
    <p:sldId id="273" r:id="rId15"/>
    <p:sldId id="274" r:id="rId16"/>
    <p:sldId id="275" r:id="rId17"/>
    <p:sldId id="271" r:id="rId18"/>
    <p:sldId id="264" r:id="rId19"/>
    <p:sldId id="278" r:id="rId20"/>
    <p:sldId id="279" r:id="rId21"/>
    <p:sldId id="280" r:id="rId22"/>
    <p:sldId id="281" r:id="rId23"/>
    <p:sldId id="282" r:id="rId24"/>
    <p:sldId id="262" r:id="rId25"/>
    <p:sldId id="27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94647" autoAdjust="0"/>
  </p:normalViewPr>
  <p:slideViewPr>
    <p:cSldViewPr snapToObjects="1">
      <p:cViewPr>
        <p:scale>
          <a:sx n="83" d="100"/>
          <a:sy n="83" d="100"/>
        </p:scale>
        <p:origin x="-762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7FC8-030E-B940-BAD5-C8A638EB83BB}" type="datetimeFigureOut">
              <a:rPr lang="en-US" smtClean="0"/>
              <a:t>15/1/2014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B250-6365-DC4E-9609-C2A30A8E5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7FC8-030E-B940-BAD5-C8A638EB83BB}" type="datetimeFigureOut">
              <a:rPr lang="en-US" smtClean="0"/>
              <a:t>15/1/2014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B250-6365-DC4E-9609-C2A30A8E5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7FC8-030E-B940-BAD5-C8A638EB83BB}" type="datetimeFigureOut">
              <a:rPr lang="en-US" smtClean="0"/>
              <a:t>15/1/2014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B250-6365-DC4E-9609-C2A30A8E5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7FC8-030E-B940-BAD5-C8A638EB83BB}" type="datetimeFigureOut">
              <a:rPr lang="en-US" smtClean="0"/>
              <a:t>15/1/2014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B250-6365-DC4E-9609-C2A30A8E5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7FC8-030E-B940-BAD5-C8A638EB83BB}" type="datetimeFigureOut">
              <a:rPr lang="en-US" smtClean="0"/>
              <a:t>15/1/2014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B250-6365-DC4E-9609-C2A30A8E5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7FC8-030E-B940-BAD5-C8A638EB83BB}" type="datetimeFigureOut">
              <a:rPr lang="en-US" smtClean="0"/>
              <a:t>15/1/2014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B250-6365-DC4E-9609-C2A30A8E5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7FC8-030E-B940-BAD5-C8A638EB83BB}" type="datetimeFigureOut">
              <a:rPr lang="en-US" smtClean="0"/>
              <a:t>15/1/2014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B250-6365-DC4E-9609-C2A30A8E5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7FC8-030E-B940-BAD5-C8A638EB83BB}" type="datetimeFigureOut">
              <a:rPr lang="en-US" smtClean="0"/>
              <a:t>15/1/2014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B250-6365-DC4E-9609-C2A30A8E5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7FC8-030E-B940-BAD5-C8A638EB83BB}" type="datetimeFigureOut">
              <a:rPr lang="en-US" smtClean="0"/>
              <a:t>15/1/2014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B250-6365-DC4E-9609-C2A30A8E5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7FC8-030E-B940-BAD5-C8A638EB83BB}" type="datetimeFigureOut">
              <a:rPr lang="en-US" smtClean="0"/>
              <a:t>15/1/2014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B250-6365-DC4E-9609-C2A30A8E5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7FC8-030E-B940-BAD5-C8A638EB83BB}" type="datetimeFigureOut">
              <a:rPr lang="en-US" smtClean="0"/>
              <a:t>15/1/2014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B250-6365-DC4E-9609-C2A30A8E5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77FC8-030E-B940-BAD5-C8A638EB83BB}" type="datetimeFigureOut">
              <a:rPr lang="en-US" smtClean="0"/>
              <a:t>15/1/2014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7B250-6365-DC4E-9609-C2A30A8E5D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 smtClean="0"/>
              <a:t>SPLASH SCREEN</a:t>
            </a:r>
            <a:endParaRPr lang="en-US" dirty="0"/>
          </a:p>
        </p:txBody>
      </p:sp>
      <p:pic>
        <p:nvPicPr>
          <p:cNvPr id="4" name="Picture 3" descr="Ahlcon-App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1524000"/>
            <a:ext cx="3454400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DETAILS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57" y="1698044"/>
            <a:ext cx="3048000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437" y="1737320"/>
            <a:ext cx="3048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760" y="0"/>
            <a:ext cx="8229600" cy="1143000"/>
          </a:xfrm>
        </p:spPr>
        <p:txBody>
          <a:bodyPr/>
          <a:lstStyle/>
          <a:p>
            <a:r>
              <a:rPr lang="en-US" dirty="0" smtClean="0"/>
              <a:t>ADD ORDER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143000"/>
            <a:ext cx="3541230" cy="5311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smtClean="0"/>
              <a:t>ADD ORDER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36159" y="1227530"/>
            <a:ext cx="10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12324" y="118762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MULTIPLE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732240" y="2065203"/>
            <a:ext cx="10081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941" y="1834880"/>
            <a:ext cx="971480" cy="47298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31" y="1834881"/>
            <a:ext cx="1557167" cy="47298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259" y="1834880"/>
            <a:ext cx="1402265" cy="472989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170344" y="1042864"/>
            <a:ext cx="102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REPEAT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KEY FUNCTIONS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7" y="1709604"/>
            <a:ext cx="2879582" cy="47693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80" y="1709604"/>
            <a:ext cx="2885026" cy="4769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ORDERS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96384"/>
            <a:ext cx="3048000" cy="457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09777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0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ORDER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723608"/>
            <a:ext cx="3048000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800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4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32656" y="274638"/>
            <a:ext cx="8229600" cy="1143000"/>
          </a:xfrm>
        </p:spPr>
        <p:txBody>
          <a:bodyPr/>
          <a:lstStyle/>
          <a:p>
            <a:r>
              <a:rPr lang="en-US" dirty="0" smtClean="0"/>
              <a:t>EDIT ORDER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52715"/>
            <a:ext cx="2341008" cy="6408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72816"/>
            <a:ext cx="3048000" cy="457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27984" y="2718306"/>
            <a:ext cx="1704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the data will be pre filled on the edit screen.  User only needs to edit 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DELIVERY LOCATION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70636"/>
            <a:ext cx="3048000" cy="457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670636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HISTORY/REPORT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524" y="1600200"/>
            <a:ext cx="3352800" cy="502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24" y="1600200"/>
            <a:ext cx="33528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– CUSTOMER INDEX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524" y="1600200"/>
            <a:ext cx="3352800" cy="502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24" y="1600200"/>
            <a:ext cx="3352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5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1447800"/>
            <a:ext cx="3454400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– </a:t>
            </a:r>
            <a:r>
              <a:rPr lang="en-US" dirty="0" smtClean="0"/>
              <a:t>ORDER v/s DELIVERY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524" y="1600200"/>
            <a:ext cx="3352800" cy="502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24" y="1600200"/>
            <a:ext cx="3352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78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– </a:t>
            </a:r>
            <a:r>
              <a:rPr lang="en-US" dirty="0" smtClean="0"/>
              <a:t>SALES TRACKER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524" y="1600200"/>
            <a:ext cx="3352800" cy="502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24" y="1600200"/>
            <a:ext cx="3352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9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– </a:t>
            </a:r>
            <a:r>
              <a:rPr lang="en-US" dirty="0" smtClean="0"/>
              <a:t>TOP CLIENTS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524" y="1600200"/>
            <a:ext cx="3352800" cy="502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24" y="1600200"/>
            <a:ext cx="3352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60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REPORT – </a:t>
            </a:r>
            <a:r>
              <a:rPr lang="en-US" dirty="0" smtClean="0"/>
              <a:t>TOTAL SALES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524" y="1600200"/>
            <a:ext cx="3352800" cy="502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24" y="1600200"/>
            <a:ext cx="3352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14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IMMEDIATE SEARCH</a:t>
            </a:r>
            <a:br>
              <a:rPr lang="en-US" dirty="0" smtClean="0"/>
            </a:br>
            <a:r>
              <a:rPr lang="en-US" dirty="0" smtClean="0"/>
              <a:t>AND CALENDAR VIEW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Ahlcon-App-Calender-Swi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714500"/>
            <a:ext cx="3276600" cy="4914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49" y="1643449"/>
            <a:ext cx="3323967" cy="4985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 DELIVERY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5963052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we are confirming delivery using swipe it will not be possible to add checkbox for delivery confirmation to client. We have added a button for that purpose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58" y="1700808"/>
            <a:ext cx="2605442" cy="39081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702" y="1700808"/>
            <a:ext cx="2605442" cy="39081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038" y="1700808"/>
            <a:ext cx="2605442" cy="390816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6555255" y="2935487"/>
            <a:ext cx="1034504" cy="3024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03" y="1521356"/>
            <a:ext cx="3383997" cy="5075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02680"/>
            <a:ext cx="2945738" cy="44186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602680"/>
            <a:ext cx="2612688" cy="50294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602680"/>
            <a:ext cx="2944104" cy="4416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CALENDAR DATE WISE ORDER</a:t>
            </a:r>
            <a:br>
              <a:rPr lang="en-US" dirty="0" smtClean="0"/>
            </a:br>
            <a:r>
              <a:rPr lang="en-US" dirty="0" smtClean="0"/>
              <a:t>VIEW</a:t>
            </a:r>
            <a:endParaRPr lang="en-US" dirty="0"/>
          </a:p>
        </p:txBody>
      </p:sp>
      <p:pic>
        <p:nvPicPr>
          <p:cNvPr id="4" name="Content Placeholder 3" descr="Ahlcon-App-Ord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9" y="2209801"/>
            <a:ext cx="2743201" cy="4114800"/>
          </a:xfrm>
        </p:spPr>
      </p:pic>
      <p:pic>
        <p:nvPicPr>
          <p:cNvPr id="5" name="Picture 4" descr="Ahlcon-App-On-touch-Order-lis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209801"/>
            <a:ext cx="2743200" cy="4114800"/>
          </a:xfrm>
          <a:prstGeom prst="rect">
            <a:avLst/>
          </a:prstGeom>
        </p:spPr>
      </p:pic>
      <p:pic>
        <p:nvPicPr>
          <p:cNvPr id="6" name="Picture 5" descr="Ahlcon-App-Order-detail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1" y="2209801"/>
            <a:ext cx="2743199" cy="4114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CALENDAR DATE WISE TASK</a:t>
            </a:r>
            <a:br>
              <a:rPr lang="en-US" dirty="0" smtClean="0"/>
            </a:br>
            <a:r>
              <a:rPr lang="en-US" dirty="0" smtClean="0"/>
              <a:t>VIEW</a:t>
            </a:r>
            <a:endParaRPr lang="en-US" dirty="0"/>
          </a:p>
        </p:txBody>
      </p:sp>
      <p:pic>
        <p:nvPicPr>
          <p:cNvPr id="7" name="Picture 6" descr="Ahlcon-App-Tas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3200400" cy="4800600"/>
          </a:xfrm>
          <a:prstGeom prst="rect">
            <a:avLst/>
          </a:prstGeom>
        </p:spPr>
      </p:pic>
      <p:pic>
        <p:nvPicPr>
          <p:cNvPr id="8" name="Picture 7" descr="Ahlcon-App-On-touch-Task-lis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752600"/>
            <a:ext cx="3200400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CALENDAR DATE WISE EVENT</a:t>
            </a:r>
            <a:br>
              <a:rPr lang="en-US" dirty="0" smtClean="0"/>
            </a:br>
            <a:r>
              <a:rPr lang="en-US" dirty="0" smtClean="0"/>
              <a:t>AND LIST VIEW</a:t>
            </a:r>
            <a:endParaRPr lang="en-US" dirty="0"/>
          </a:p>
        </p:txBody>
      </p:sp>
      <p:pic>
        <p:nvPicPr>
          <p:cNvPr id="4" name="Picture 3" descr="Ahlcon-App-On-touch-Event-li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341532"/>
            <a:ext cx="2794000" cy="4191000"/>
          </a:xfrm>
          <a:prstGeom prst="rect">
            <a:avLst/>
          </a:prstGeom>
        </p:spPr>
      </p:pic>
      <p:pic>
        <p:nvPicPr>
          <p:cNvPr id="6" name="Picture 5" descr="Ahlcon-App-Ev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501" y="2341532"/>
            <a:ext cx="2794000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485900"/>
            <a:ext cx="3378200" cy="5067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49162"/>
            <a:ext cx="3402692" cy="51040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27" y="1895506"/>
            <a:ext cx="2654925" cy="4413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CLIENT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506" y="1895506"/>
            <a:ext cx="1908676" cy="4413814"/>
          </a:xfrm>
          <a:prstGeom prst="rect">
            <a:avLst/>
          </a:prstGeom>
        </p:spPr>
      </p:pic>
      <p:pic>
        <p:nvPicPr>
          <p:cNvPr id="7" name="Picture 6" descr="Ahlcon-App-touch-on-add-ico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89" y="1895506"/>
            <a:ext cx="2942543" cy="4413814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5724128" y="3933056"/>
            <a:ext cx="576064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40152" y="2132856"/>
            <a:ext cx="11521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On click Another box will open up for adding location to database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126</Words>
  <Application>Microsoft Office PowerPoint</Application>
  <PresentationFormat>On-screen Show (4:3)</PresentationFormat>
  <Paragraphs>31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SPLASH SCREEN</vt:lpstr>
      <vt:lpstr>LOGIN PAGE</vt:lpstr>
      <vt:lpstr>DASHBOARD</vt:lpstr>
      <vt:lpstr>CALENDAR</vt:lpstr>
      <vt:lpstr> CALENDAR DATE WISE ORDER VIEW</vt:lpstr>
      <vt:lpstr>CALENDAR DATE WISE TASK VIEW</vt:lpstr>
      <vt:lpstr>CALENDAR DATE WISE EVENT AND LIST VIEW</vt:lpstr>
      <vt:lpstr>VIEW</vt:lpstr>
      <vt:lpstr>ADD CLIENT</vt:lpstr>
      <vt:lpstr>COMPANY DETAILS</vt:lpstr>
      <vt:lpstr>ADD ORDER</vt:lpstr>
      <vt:lpstr>ADD ORDER</vt:lpstr>
      <vt:lpstr>BOTTOM KEY FUNCTIONS</vt:lpstr>
      <vt:lpstr>VIEW ORDERS</vt:lpstr>
      <vt:lpstr>VIEW ORDER</vt:lpstr>
      <vt:lpstr>EDIT ORDER</vt:lpstr>
      <vt:lpstr>ADD DELIVERY LOCATION</vt:lpstr>
      <vt:lpstr>HISTORY/REPORT</vt:lpstr>
      <vt:lpstr>REPORT – CUSTOMER INDEX</vt:lpstr>
      <vt:lpstr>REPORT – ORDER v/s DELIVERY </vt:lpstr>
      <vt:lpstr>REPORT – SALES TRACKER</vt:lpstr>
      <vt:lpstr>REPORT – TOP CLIENTS</vt:lpstr>
      <vt:lpstr>REPORT – TOTAL SALES</vt:lpstr>
      <vt:lpstr>FOR IMMEDIATE SEARCH AND CALENDAR VIEW </vt:lpstr>
      <vt:lpstr>CONFIRM DELIVERY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 SCREEN</dc:title>
  <dc:creator>Manisha Thakur</dc:creator>
  <cp:lastModifiedBy>Ankur</cp:lastModifiedBy>
  <cp:revision>83</cp:revision>
  <cp:lastPrinted>2013-09-06T06:53:18Z</cp:lastPrinted>
  <dcterms:created xsi:type="dcterms:W3CDTF">2013-09-06T06:23:08Z</dcterms:created>
  <dcterms:modified xsi:type="dcterms:W3CDTF">2014-01-15T15:43:05Z</dcterms:modified>
</cp:coreProperties>
</file>