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7" r:id="rId2"/>
    <p:sldMasterId id="2147483653" r:id="rId3"/>
  </p:sldMasterIdLst>
  <p:notesMasterIdLst>
    <p:notesMasterId r:id="rId5"/>
  </p:notesMasterIdLst>
  <p:handoutMasterIdLst>
    <p:handoutMasterId r:id="rId6"/>
  </p:handoutMasterIdLst>
  <p:sldIdLst>
    <p:sldId id="256" r:id="rId4"/>
  </p:sldIdLst>
  <p:sldSz cx="43891200" cy="32918400"/>
  <p:notesSz cx="6858000" cy="9144000"/>
  <p:defaultText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18">
          <p15:clr>
            <a:srgbClr val="A4A3A4"/>
          </p15:clr>
        </p15:guide>
        <p15:guide id="2" orient="horz" pos="288">
          <p15:clr>
            <a:srgbClr val="A4A3A4"/>
          </p15:clr>
        </p15:guide>
        <p15:guide id="3" orient="horz" pos="20160">
          <p15:clr>
            <a:srgbClr val="A4A3A4"/>
          </p15:clr>
        </p15:guide>
        <p15:guide id="4" orient="horz">
          <p15:clr>
            <a:srgbClr val="A4A3A4"/>
          </p15:clr>
        </p15:guide>
        <p15:guide id="5" pos="581">
          <p15:clr>
            <a:srgbClr val="A4A3A4"/>
          </p15:clr>
        </p15:guide>
        <p15:guide id="6" pos="2706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F5FA"/>
    <a:srgbClr val="CDD2DE"/>
    <a:srgbClr val="E3E9E5"/>
    <a:srgbClr val="EAEAE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658" autoAdjust="0"/>
    <p:restoredTop sz="94701" autoAdjust="0"/>
  </p:normalViewPr>
  <p:slideViewPr>
    <p:cSldViewPr snapToGrid="0" snapToObjects="1" showGuides="1">
      <p:cViewPr varScale="1">
        <p:scale>
          <a:sx n="20" d="100"/>
          <a:sy n="20" d="100"/>
        </p:scale>
        <p:origin x="1062" y="132"/>
      </p:cViewPr>
      <p:guideLst>
        <p:guide orient="horz" pos="3318"/>
        <p:guide orient="horz" pos="288"/>
        <p:guide orient="horz" pos="20160"/>
        <p:guide orient="horz"/>
        <p:guide pos="581"/>
        <p:guide pos="2706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showGuides="1">
      <p:cViewPr varScale="1">
        <p:scale>
          <a:sx n="79" d="100"/>
          <a:sy n="79" d="100"/>
        </p:scale>
        <p:origin x="-3768"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Master" Target="slideMasters/slideMaster3.xml"/><Relationship Id="rId7" Type="http://schemas.openxmlformats.org/officeDocument/2006/relationships/commentAuthors" Target="commentAuthor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handoutMaster" Target="handoutMasters/handoutMaster1.xml"/><Relationship Id="rId11" Type="http://schemas.openxmlformats.org/officeDocument/2006/relationships/tableStyles" Target="tableStyles.xml"/><Relationship Id="rId5" Type="http://schemas.openxmlformats.org/officeDocument/2006/relationships/notesMaster" Target="notesMasters/notesMaster1.xml"/><Relationship Id="rId10"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 Id="rId4"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image" Target="../media/image4.wmf"/><Relationship Id="rId1" Type="http://schemas.openxmlformats.org/officeDocument/2006/relationships/image" Target="../media/image3.wmf"/><Relationship Id="rId4" Type="http://schemas.openxmlformats.org/officeDocument/2006/relationships/image" Target="../media/image2.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image" Target="../media/image4.wmf"/><Relationship Id="rId1" Type="http://schemas.openxmlformats.org/officeDocument/2006/relationships/image" Target="../media/image3.wmf"/><Relationship Id="rId4" Type="http://schemas.openxmlformats.org/officeDocument/2006/relationships/image" Target="../media/image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58C5BC-9A70-462C-B28D-9600239EAC64}" type="datetimeFigureOut">
              <a:rPr lang="en-US" smtClean="0"/>
              <a:pPr/>
              <a:t>8/26/2013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C131B7-05CA-4AEE-9267-6D0ED4DC84F3}" type="slidenum">
              <a:rPr lang="en-US" smtClean="0"/>
              <a:pPr/>
              <a:t>‹#›</a:t>
            </a:fld>
            <a:endParaRPr lang="en-US"/>
          </a:p>
        </p:txBody>
      </p:sp>
    </p:spTree>
    <p:extLst>
      <p:ext uri="{BB962C8B-B14F-4D97-AF65-F5344CB8AC3E}">
        <p14:creationId xmlns:p14="http://schemas.microsoft.com/office/powerpoint/2010/main" val="39740682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8/26/2013</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2414637987"/>
      </p:ext>
    </p:extLst>
  </p:cSld>
  <p:clrMap bg1="lt1" tx1="dk1" bg2="lt2" tx2="dk2" accent1="accent1" accent2="accent2" accent3="accent3" accent4="accent4" accent5="accent5" accent6="accent6" hlink="hlink" folHlink="folHlink"/>
  <p:notesStyle>
    <a:lvl1pPr marL="0" algn="l" defTabSz="4388900" rtl="0" eaLnBrk="1" latinLnBrk="0" hangingPunct="1">
      <a:defRPr sz="5800" kern="1200">
        <a:solidFill>
          <a:schemeClr val="tx1"/>
        </a:solidFill>
        <a:latin typeface="+mn-lt"/>
        <a:ea typeface="+mn-ea"/>
        <a:cs typeface="+mn-cs"/>
      </a:defRPr>
    </a:lvl1pPr>
    <a:lvl2pPr marL="2194451" algn="l" defTabSz="4388900" rtl="0" eaLnBrk="1" latinLnBrk="0" hangingPunct="1">
      <a:defRPr sz="5800" kern="1200">
        <a:solidFill>
          <a:schemeClr val="tx1"/>
        </a:solidFill>
        <a:latin typeface="+mn-lt"/>
        <a:ea typeface="+mn-ea"/>
        <a:cs typeface="+mn-cs"/>
      </a:defRPr>
    </a:lvl2pPr>
    <a:lvl3pPr marL="4388900" algn="l" defTabSz="4388900" rtl="0" eaLnBrk="1" latinLnBrk="0" hangingPunct="1">
      <a:defRPr sz="5800" kern="1200">
        <a:solidFill>
          <a:schemeClr val="tx1"/>
        </a:solidFill>
        <a:latin typeface="+mn-lt"/>
        <a:ea typeface="+mn-ea"/>
        <a:cs typeface="+mn-cs"/>
      </a:defRPr>
    </a:lvl3pPr>
    <a:lvl4pPr marL="6583351" algn="l" defTabSz="4388900" rtl="0" eaLnBrk="1" latinLnBrk="0" hangingPunct="1">
      <a:defRPr sz="5800" kern="1200">
        <a:solidFill>
          <a:schemeClr val="tx1"/>
        </a:solidFill>
        <a:latin typeface="+mn-lt"/>
        <a:ea typeface="+mn-ea"/>
        <a:cs typeface="+mn-cs"/>
      </a:defRPr>
    </a:lvl4pPr>
    <a:lvl5pPr marL="8777801" algn="l" defTabSz="4388900" rtl="0" eaLnBrk="1" latinLnBrk="0" hangingPunct="1">
      <a:defRPr sz="5800" kern="1200">
        <a:solidFill>
          <a:schemeClr val="tx1"/>
        </a:solidFill>
        <a:latin typeface="+mn-lt"/>
        <a:ea typeface="+mn-ea"/>
        <a:cs typeface="+mn-cs"/>
      </a:defRPr>
    </a:lvl5pPr>
    <a:lvl6pPr marL="10972252" algn="l" defTabSz="4388900" rtl="0" eaLnBrk="1" latinLnBrk="0" hangingPunct="1">
      <a:defRPr sz="5800" kern="1200">
        <a:solidFill>
          <a:schemeClr val="tx1"/>
        </a:solidFill>
        <a:latin typeface="+mn-lt"/>
        <a:ea typeface="+mn-ea"/>
        <a:cs typeface="+mn-cs"/>
      </a:defRPr>
    </a:lvl6pPr>
    <a:lvl7pPr marL="13166703" algn="l" defTabSz="4388900" rtl="0" eaLnBrk="1" latinLnBrk="0" hangingPunct="1">
      <a:defRPr sz="5800" kern="1200">
        <a:solidFill>
          <a:schemeClr val="tx1"/>
        </a:solidFill>
        <a:latin typeface="+mn-lt"/>
        <a:ea typeface="+mn-ea"/>
        <a:cs typeface="+mn-cs"/>
      </a:defRPr>
    </a:lvl7pPr>
    <a:lvl8pPr marL="15361152" algn="l" defTabSz="4388900" rtl="0" eaLnBrk="1" latinLnBrk="0" hangingPunct="1">
      <a:defRPr sz="5800" kern="1200">
        <a:solidFill>
          <a:schemeClr val="tx1"/>
        </a:solidFill>
        <a:latin typeface="+mn-lt"/>
        <a:ea typeface="+mn-ea"/>
        <a:cs typeface="+mn-cs"/>
      </a:defRPr>
    </a:lvl8pPr>
    <a:lvl9pPr marL="17555603" algn="l" defTabSz="4388900" rtl="0" eaLnBrk="1" latinLnBrk="0" hangingPunct="1">
      <a:defRPr sz="5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6A1A87D-CAF7-4BDC-A0D3-C0DBEDE81619}" type="slidenum">
              <a:rPr lang="en-US" smtClean="0"/>
              <a:pPr/>
              <a:t>1</a:t>
            </a:fld>
            <a:endParaRPr lang="en-US" dirty="0"/>
          </a:p>
        </p:txBody>
      </p:sp>
    </p:spTree>
    <p:extLst>
      <p:ext uri="{BB962C8B-B14F-4D97-AF65-F5344CB8AC3E}">
        <p14:creationId xmlns:p14="http://schemas.microsoft.com/office/powerpoint/2010/main" val="24103070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04188" y="6378481"/>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 name="Text Placeholder 5"/>
          <p:cNvSpPr>
            <a:spLocks noGrp="1"/>
          </p:cNvSpPr>
          <p:nvPr>
            <p:ph type="body" sz="quarter" idx="11" hasCustomPrompt="1"/>
          </p:nvPr>
        </p:nvSpPr>
        <p:spPr>
          <a:xfrm>
            <a:off x="922341"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INTRODUCTION or ABSTRACT</a:t>
            </a:r>
            <a:endParaRPr lang="en-US" dirty="0"/>
          </a:p>
        </p:txBody>
      </p:sp>
      <p:sp>
        <p:nvSpPr>
          <p:cNvPr id="20" name="Text Placeholder 5"/>
          <p:cNvSpPr>
            <a:spLocks noGrp="1"/>
          </p:cNvSpPr>
          <p:nvPr>
            <p:ph type="body" sz="quarter" idx="20" hasCustomPrompt="1"/>
          </p:nvPr>
        </p:nvSpPr>
        <p:spPr>
          <a:xfrm>
            <a:off x="922339" y="14212513"/>
            <a:ext cx="10050462"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OBJECTIVES</a:t>
            </a:r>
            <a:endParaRPr lang="en-US" dirty="0"/>
          </a:p>
        </p:txBody>
      </p:sp>
      <p:sp>
        <p:nvSpPr>
          <p:cNvPr id="21" name="Text Placeholder 3"/>
          <p:cNvSpPr>
            <a:spLocks noGrp="1"/>
          </p:cNvSpPr>
          <p:nvPr>
            <p:ph type="body" sz="quarter" idx="21" hasCustomPrompt="1"/>
          </p:nvPr>
        </p:nvSpPr>
        <p:spPr>
          <a:xfrm>
            <a:off x="11587165"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2" name="Text Placeholder 5"/>
          <p:cNvSpPr>
            <a:spLocks noGrp="1"/>
          </p:cNvSpPr>
          <p:nvPr>
            <p:ph type="body" sz="quarter" idx="22" hasCustomPrompt="1"/>
          </p:nvPr>
        </p:nvSpPr>
        <p:spPr>
          <a:xfrm>
            <a:off x="11587166"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MATERIALS &amp; METHODS</a:t>
            </a:r>
            <a:endParaRPr lang="en-US" dirty="0"/>
          </a:p>
        </p:txBody>
      </p:sp>
      <p:sp>
        <p:nvSpPr>
          <p:cNvPr id="23" name="Text Placeholder 3"/>
          <p:cNvSpPr>
            <a:spLocks noGrp="1"/>
          </p:cNvSpPr>
          <p:nvPr>
            <p:ph type="body" sz="quarter" idx="23" hasCustomPrompt="1"/>
          </p:nvPr>
        </p:nvSpPr>
        <p:spPr>
          <a:xfrm>
            <a:off x="22258339"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4" name="Text Placeholder 5"/>
          <p:cNvSpPr>
            <a:spLocks noGrp="1"/>
          </p:cNvSpPr>
          <p:nvPr>
            <p:ph type="body" sz="quarter" idx="24" hasCustomPrompt="1"/>
          </p:nvPr>
        </p:nvSpPr>
        <p:spPr>
          <a:xfrm>
            <a:off x="22250400" y="5548749"/>
            <a:ext cx="10058400"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RESULTS</a:t>
            </a:r>
            <a:endParaRPr lang="en-US" dirty="0"/>
          </a:p>
        </p:txBody>
      </p:sp>
      <p:sp>
        <p:nvSpPr>
          <p:cNvPr id="25" name="Text Placeholder 5"/>
          <p:cNvSpPr>
            <a:spLocks noGrp="1"/>
          </p:cNvSpPr>
          <p:nvPr>
            <p:ph type="body" sz="quarter" idx="25" hasCustomPrompt="1"/>
          </p:nvPr>
        </p:nvSpPr>
        <p:spPr>
          <a:xfrm>
            <a:off x="32914027" y="5548749"/>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CONCLUSIONS</a:t>
            </a:r>
            <a:endParaRPr lang="en-US" dirty="0"/>
          </a:p>
        </p:txBody>
      </p:sp>
      <p:sp>
        <p:nvSpPr>
          <p:cNvPr id="26" name="Text Placeholder 3"/>
          <p:cNvSpPr>
            <a:spLocks noGrp="1"/>
          </p:cNvSpPr>
          <p:nvPr>
            <p:ph type="body" sz="quarter" idx="26" hasCustomPrompt="1"/>
          </p:nvPr>
        </p:nvSpPr>
        <p:spPr>
          <a:xfrm>
            <a:off x="32914027" y="6378481"/>
            <a:ext cx="10047018"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7" name="Text Placeholder 5"/>
          <p:cNvSpPr>
            <a:spLocks noGrp="1"/>
          </p:cNvSpPr>
          <p:nvPr>
            <p:ph type="body" sz="quarter" idx="27" hasCustomPrompt="1"/>
          </p:nvPr>
        </p:nvSpPr>
        <p:spPr>
          <a:xfrm>
            <a:off x="32914027" y="14272738"/>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REFERENCES</a:t>
            </a:r>
            <a:endParaRPr lang="en-US" dirty="0"/>
          </a:p>
        </p:txBody>
      </p:sp>
      <p:sp>
        <p:nvSpPr>
          <p:cNvPr id="28" name="Text Placeholder 3"/>
          <p:cNvSpPr>
            <a:spLocks noGrp="1"/>
          </p:cNvSpPr>
          <p:nvPr>
            <p:ph type="body" sz="quarter" idx="28" hasCustomPrompt="1"/>
          </p:nvPr>
        </p:nvSpPr>
        <p:spPr>
          <a:xfrm>
            <a:off x="32914027" y="15011402"/>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9" name="Text Placeholder 5"/>
          <p:cNvSpPr>
            <a:spLocks noGrp="1"/>
          </p:cNvSpPr>
          <p:nvPr>
            <p:ph type="body" sz="quarter" idx="29" hasCustomPrompt="1"/>
          </p:nvPr>
        </p:nvSpPr>
        <p:spPr>
          <a:xfrm>
            <a:off x="32914027" y="25679401"/>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ACKNOWLEDGEMENTS or  CONTACT</a:t>
            </a:r>
            <a:endParaRPr lang="en-US" dirty="0"/>
          </a:p>
        </p:txBody>
      </p:sp>
      <p:sp>
        <p:nvSpPr>
          <p:cNvPr id="30" name="Text Placeholder 3"/>
          <p:cNvSpPr>
            <a:spLocks noGrp="1"/>
          </p:cNvSpPr>
          <p:nvPr>
            <p:ph type="body" sz="quarter" idx="30" hasCustomPrompt="1"/>
          </p:nvPr>
        </p:nvSpPr>
        <p:spPr>
          <a:xfrm>
            <a:off x="32914027" y="26433446"/>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0" name="Text Placeholder 3"/>
          <p:cNvSpPr>
            <a:spLocks noGrp="1"/>
          </p:cNvSpPr>
          <p:nvPr>
            <p:ph type="body" sz="quarter" idx="96" hasCustomPrompt="1"/>
          </p:nvPr>
        </p:nvSpPr>
        <p:spPr>
          <a:xfrm>
            <a:off x="904188" y="14951552"/>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77"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60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affiliations</a:t>
            </a:r>
            <a:endParaRPr lang="en-US" dirty="0"/>
          </a:p>
        </p:txBody>
      </p:sp>
      <p:sp>
        <p:nvSpPr>
          <p:cNvPr id="78"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8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79"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115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ndard 3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04186" y="6295353"/>
            <a:ext cx="13591277"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 name="Text Placeholder 5"/>
          <p:cNvSpPr>
            <a:spLocks noGrp="1"/>
          </p:cNvSpPr>
          <p:nvPr>
            <p:ph type="body" sz="quarter" idx="11" hasCustomPrompt="1"/>
          </p:nvPr>
        </p:nvSpPr>
        <p:spPr>
          <a:xfrm>
            <a:off x="922338" y="5431995"/>
            <a:ext cx="13573126"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INTRODUCTION or ABSTRACT</a:t>
            </a:r>
            <a:endParaRPr lang="en-US" dirty="0"/>
          </a:p>
        </p:txBody>
      </p:sp>
      <p:sp>
        <p:nvSpPr>
          <p:cNvPr id="19" name="Text Placeholder 3"/>
          <p:cNvSpPr>
            <a:spLocks noGrp="1"/>
          </p:cNvSpPr>
          <p:nvPr>
            <p:ph type="body" sz="quarter" idx="19" hasCustomPrompt="1"/>
          </p:nvPr>
        </p:nvSpPr>
        <p:spPr>
          <a:xfrm>
            <a:off x="922338" y="18240478"/>
            <a:ext cx="13592864"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0" name="Text Placeholder 5"/>
          <p:cNvSpPr>
            <a:spLocks noGrp="1"/>
          </p:cNvSpPr>
          <p:nvPr>
            <p:ph type="body" sz="quarter" idx="20" hasCustomPrompt="1"/>
          </p:nvPr>
        </p:nvSpPr>
        <p:spPr>
          <a:xfrm>
            <a:off x="942080" y="17409229"/>
            <a:ext cx="13573125"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OBJECTIVES</a:t>
            </a:r>
            <a:endParaRPr lang="en-US" dirty="0"/>
          </a:p>
        </p:txBody>
      </p:sp>
      <p:sp>
        <p:nvSpPr>
          <p:cNvPr id="21" name="Text Placeholder 3"/>
          <p:cNvSpPr>
            <a:spLocks noGrp="1"/>
          </p:cNvSpPr>
          <p:nvPr>
            <p:ph type="body" sz="quarter" idx="21" hasCustomPrompt="1"/>
          </p:nvPr>
        </p:nvSpPr>
        <p:spPr>
          <a:xfrm>
            <a:off x="15154276" y="21595083"/>
            <a:ext cx="13571534"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2" name="Text Placeholder 5"/>
          <p:cNvSpPr>
            <a:spLocks noGrp="1"/>
          </p:cNvSpPr>
          <p:nvPr>
            <p:ph type="body" sz="quarter" idx="22" hasCustomPrompt="1"/>
          </p:nvPr>
        </p:nvSpPr>
        <p:spPr>
          <a:xfrm>
            <a:off x="15154276" y="20739663"/>
            <a:ext cx="13571534"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MATERIALS &amp; METHODS</a:t>
            </a:r>
            <a:endParaRPr lang="en-US" dirty="0"/>
          </a:p>
        </p:txBody>
      </p:sp>
      <p:sp>
        <p:nvSpPr>
          <p:cNvPr id="23" name="Text Placeholder 3"/>
          <p:cNvSpPr>
            <a:spLocks noGrp="1"/>
          </p:cNvSpPr>
          <p:nvPr>
            <p:ph type="body" sz="quarter" idx="23" hasCustomPrompt="1"/>
          </p:nvPr>
        </p:nvSpPr>
        <p:spPr>
          <a:xfrm>
            <a:off x="15162215" y="6295353"/>
            <a:ext cx="13571534"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4" name="Text Placeholder 5"/>
          <p:cNvSpPr>
            <a:spLocks noGrp="1"/>
          </p:cNvSpPr>
          <p:nvPr>
            <p:ph type="body" sz="quarter" idx="24" hasCustomPrompt="1"/>
          </p:nvPr>
        </p:nvSpPr>
        <p:spPr>
          <a:xfrm>
            <a:off x="15154277" y="5431995"/>
            <a:ext cx="13579475"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RESULTS</a:t>
            </a:r>
            <a:endParaRPr lang="en-US" dirty="0"/>
          </a:p>
        </p:txBody>
      </p:sp>
      <p:sp>
        <p:nvSpPr>
          <p:cNvPr id="25" name="Text Placeholder 5"/>
          <p:cNvSpPr>
            <a:spLocks noGrp="1"/>
          </p:cNvSpPr>
          <p:nvPr>
            <p:ph type="body" sz="quarter" idx="25" hasCustomPrompt="1"/>
          </p:nvPr>
        </p:nvSpPr>
        <p:spPr>
          <a:xfrm>
            <a:off x="29395741" y="5431995"/>
            <a:ext cx="13576029"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CONCLUSIONS</a:t>
            </a:r>
            <a:endParaRPr lang="en-US" dirty="0"/>
          </a:p>
        </p:txBody>
      </p:sp>
      <p:sp>
        <p:nvSpPr>
          <p:cNvPr id="26" name="Text Placeholder 3"/>
          <p:cNvSpPr>
            <a:spLocks noGrp="1"/>
          </p:cNvSpPr>
          <p:nvPr>
            <p:ph type="body" sz="quarter" idx="26" hasCustomPrompt="1"/>
          </p:nvPr>
        </p:nvSpPr>
        <p:spPr>
          <a:xfrm>
            <a:off x="29395741" y="6295353"/>
            <a:ext cx="13576029"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7" name="Text Placeholder 5"/>
          <p:cNvSpPr>
            <a:spLocks noGrp="1"/>
          </p:cNvSpPr>
          <p:nvPr>
            <p:ph type="body" sz="quarter" idx="27" hasCustomPrompt="1"/>
          </p:nvPr>
        </p:nvSpPr>
        <p:spPr>
          <a:xfrm>
            <a:off x="29395741" y="17377122"/>
            <a:ext cx="13576029" cy="754045"/>
          </a:xfrm>
          <a:prstGeom prst="rect">
            <a:avLst/>
          </a:prstGeom>
          <a:noFill/>
        </p:spPr>
        <p:txBody>
          <a:bodyPr wrap="square" lIns="91436" tIns="91436" rIns="91436" bIns="91436" anchor="ctr" anchorCtr="0">
            <a:spAutoFit/>
          </a:bodyPr>
          <a:lstStyle>
            <a:lvl1pPr marL="0" indent="0" algn="ctr">
              <a:buNone/>
              <a:tabLst/>
              <a:defRPr sz="3700" b="1" u="sng" baseline="0">
                <a:solidFill>
                  <a:schemeClr val="accent5">
                    <a:lumMod val="50000"/>
                  </a:schemeClr>
                </a:solidFill>
              </a:defRPr>
            </a:lvl1pPr>
          </a:lstStyle>
          <a:p>
            <a:pPr lvl="0"/>
            <a:r>
              <a:rPr lang="en-US" dirty="0" smtClean="0"/>
              <a:t>(click to add)  REFERENCES</a:t>
            </a:r>
            <a:endParaRPr lang="en-US" dirty="0"/>
          </a:p>
        </p:txBody>
      </p:sp>
      <p:sp>
        <p:nvSpPr>
          <p:cNvPr id="28" name="Text Placeholder 3"/>
          <p:cNvSpPr>
            <a:spLocks noGrp="1"/>
          </p:cNvSpPr>
          <p:nvPr>
            <p:ph type="body" sz="quarter" idx="28" hasCustomPrompt="1"/>
          </p:nvPr>
        </p:nvSpPr>
        <p:spPr>
          <a:xfrm>
            <a:off x="29390710" y="18157350"/>
            <a:ext cx="13581061"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9" name="Text Placeholder 5"/>
          <p:cNvSpPr>
            <a:spLocks noGrp="1"/>
          </p:cNvSpPr>
          <p:nvPr>
            <p:ph type="body" sz="quarter" idx="29" hasCustomPrompt="1"/>
          </p:nvPr>
        </p:nvSpPr>
        <p:spPr>
          <a:xfrm>
            <a:off x="29395741" y="25845657"/>
            <a:ext cx="13576029"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ACKNOWLEDGEMENTS  or  CONTACT</a:t>
            </a:r>
            <a:endParaRPr lang="en-US" dirty="0"/>
          </a:p>
        </p:txBody>
      </p:sp>
      <p:sp>
        <p:nvSpPr>
          <p:cNvPr id="30" name="Text Placeholder 3"/>
          <p:cNvSpPr>
            <a:spLocks noGrp="1"/>
          </p:cNvSpPr>
          <p:nvPr>
            <p:ph type="body" sz="quarter" idx="30" hasCustomPrompt="1"/>
          </p:nvPr>
        </p:nvSpPr>
        <p:spPr>
          <a:xfrm>
            <a:off x="29395742" y="26625887"/>
            <a:ext cx="13581061"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4"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60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affiliations</a:t>
            </a:r>
            <a:endParaRPr lang="en-US" dirty="0"/>
          </a:p>
        </p:txBody>
      </p:sp>
      <p:sp>
        <p:nvSpPr>
          <p:cNvPr id="65"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8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66"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115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Wide center colum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04188" y="6212225"/>
            <a:ext cx="10056813"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6" name="Text Placeholder 5"/>
          <p:cNvSpPr>
            <a:spLocks noGrp="1"/>
          </p:cNvSpPr>
          <p:nvPr>
            <p:ph type="body" sz="quarter" idx="11" hasCustomPrompt="1"/>
          </p:nvPr>
        </p:nvSpPr>
        <p:spPr>
          <a:xfrm>
            <a:off x="922341" y="5348867"/>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INTRODUCTION or ABSTRACT</a:t>
            </a:r>
            <a:endParaRPr lang="en-US" dirty="0"/>
          </a:p>
        </p:txBody>
      </p:sp>
      <p:sp>
        <p:nvSpPr>
          <p:cNvPr id="19" name="Text Placeholder 3"/>
          <p:cNvSpPr>
            <a:spLocks noGrp="1"/>
          </p:cNvSpPr>
          <p:nvPr>
            <p:ph type="body" sz="quarter" idx="19" hasCustomPrompt="1"/>
          </p:nvPr>
        </p:nvSpPr>
        <p:spPr>
          <a:xfrm>
            <a:off x="902598" y="15043762"/>
            <a:ext cx="10058400"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0" name="Text Placeholder 5"/>
          <p:cNvSpPr>
            <a:spLocks noGrp="1"/>
          </p:cNvSpPr>
          <p:nvPr>
            <p:ph type="body" sz="quarter" idx="20" hasCustomPrompt="1"/>
          </p:nvPr>
        </p:nvSpPr>
        <p:spPr>
          <a:xfrm>
            <a:off x="922339" y="14212513"/>
            <a:ext cx="10050462"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OBJECTIVES</a:t>
            </a:r>
            <a:endParaRPr lang="en-US" dirty="0"/>
          </a:p>
        </p:txBody>
      </p:sp>
      <p:sp>
        <p:nvSpPr>
          <p:cNvPr id="21" name="Text Placeholder 3"/>
          <p:cNvSpPr>
            <a:spLocks noGrp="1"/>
          </p:cNvSpPr>
          <p:nvPr>
            <p:ph type="body" sz="quarter" idx="21" hasCustomPrompt="1"/>
          </p:nvPr>
        </p:nvSpPr>
        <p:spPr>
          <a:xfrm>
            <a:off x="11587163" y="6204287"/>
            <a:ext cx="20720048"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2" name="Text Placeholder 5"/>
          <p:cNvSpPr>
            <a:spLocks noGrp="1"/>
          </p:cNvSpPr>
          <p:nvPr>
            <p:ph type="body" sz="quarter" idx="22" hasCustomPrompt="1"/>
          </p:nvPr>
        </p:nvSpPr>
        <p:spPr>
          <a:xfrm>
            <a:off x="11587164" y="5348867"/>
            <a:ext cx="20720050"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(header)  MATERIALS &amp; METHODS</a:t>
            </a:r>
            <a:endParaRPr lang="en-US" dirty="0"/>
          </a:p>
        </p:txBody>
      </p:sp>
      <p:sp>
        <p:nvSpPr>
          <p:cNvPr id="23" name="Text Placeholder 3"/>
          <p:cNvSpPr>
            <a:spLocks noGrp="1"/>
          </p:cNvSpPr>
          <p:nvPr>
            <p:ph type="body" sz="quarter" idx="23" hasCustomPrompt="1"/>
          </p:nvPr>
        </p:nvSpPr>
        <p:spPr>
          <a:xfrm>
            <a:off x="11587164" y="21896538"/>
            <a:ext cx="20720050"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4" name="Text Placeholder 5"/>
          <p:cNvSpPr>
            <a:spLocks noGrp="1"/>
          </p:cNvSpPr>
          <p:nvPr>
            <p:ph type="body" sz="quarter" idx="24" hasCustomPrompt="1"/>
          </p:nvPr>
        </p:nvSpPr>
        <p:spPr>
          <a:xfrm>
            <a:off x="11587162" y="21074746"/>
            <a:ext cx="20720050"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RESULTS</a:t>
            </a:r>
            <a:endParaRPr lang="en-US" dirty="0"/>
          </a:p>
        </p:txBody>
      </p:sp>
      <p:sp>
        <p:nvSpPr>
          <p:cNvPr id="25" name="Text Placeholder 5"/>
          <p:cNvSpPr>
            <a:spLocks noGrp="1"/>
          </p:cNvSpPr>
          <p:nvPr>
            <p:ph type="body" sz="quarter" idx="25" hasCustomPrompt="1"/>
          </p:nvPr>
        </p:nvSpPr>
        <p:spPr>
          <a:xfrm>
            <a:off x="32905536" y="5348867"/>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CONCLUSIONS</a:t>
            </a:r>
            <a:endParaRPr lang="en-US" dirty="0"/>
          </a:p>
        </p:txBody>
      </p:sp>
      <p:sp>
        <p:nvSpPr>
          <p:cNvPr id="26" name="Text Placeholder 3"/>
          <p:cNvSpPr>
            <a:spLocks noGrp="1"/>
          </p:cNvSpPr>
          <p:nvPr>
            <p:ph type="body" sz="quarter" idx="26" hasCustomPrompt="1"/>
          </p:nvPr>
        </p:nvSpPr>
        <p:spPr>
          <a:xfrm>
            <a:off x="32905536" y="6212225"/>
            <a:ext cx="10047018"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7" name="Text Placeholder 5"/>
          <p:cNvSpPr>
            <a:spLocks noGrp="1"/>
          </p:cNvSpPr>
          <p:nvPr>
            <p:ph type="body" sz="quarter" idx="27" hasCustomPrompt="1"/>
          </p:nvPr>
        </p:nvSpPr>
        <p:spPr>
          <a:xfrm>
            <a:off x="32905536" y="14272738"/>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REFERENCES</a:t>
            </a:r>
            <a:endParaRPr lang="en-US" dirty="0"/>
          </a:p>
        </p:txBody>
      </p:sp>
      <p:sp>
        <p:nvSpPr>
          <p:cNvPr id="28" name="Text Placeholder 3"/>
          <p:cNvSpPr>
            <a:spLocks noGrp="1"/>
          </p:cNvSpPr>
          <p:nvPr>
            <p:ph type="body" sz="quarter" idx="28" hasCustomPrompt="1"/>
          </p:nvPr>
        </p:nvSpPr>
        <p:spPr>
          <a:xfrm>
            <a:off x="32905536" y="15011402"/>
            <a:ext cx="10052050"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9" name="Text Placeholder 5"/>
          <p:cNvSpPr>
            <a:spLocks noGrp="1"/>
          </p:cNvSpPr>
          <p:nvPr>
            <p:ph type="body" sz="quarter" idx="29" hasCustomPrompt="1"/>
          </p:nvPr>
        </p:nvSpPr>
        <p:spPr>
          <a:xfrm>
            <a:off x="32905536" y="25669876"/>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ACKNOWLEDGEMENTS or CONTACT</a:t>
            </a:r>
            <a:endParaRPr lang="en-US" dirty="0"/>
          </a:p>
        </p:txBody>
      </p:sp>
      <p:sp>
        <p:nvSpPr>
          <p:cNvPr id="30" name="Text Placeholder 3"/>
          <p:cNvSpPr>
            <a:spLocks noGrp="1"/>
          </p:cNvSpPr>
          <p:nvPr>
            <p:ph type="body" sz="quarter" idx="30" hasCustomPrompt="1"/>
          </p:nvPr>
        </p:nvSpPr>
        <p:spPr>
          <a:xfrm>
            <a:off x="32905536" y="26436774"/>
            <a:ext cx="10052050"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64"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60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affiliations</a:t>
            </a:r>
            <a:endParaRPr lang="en-US" dirty="0"/>
          </a:p>
        </p:txBody>
      </p:sp>
      <p:sp>
        <p:nvSpPr>
          <p:cNvPr id="65"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8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66"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115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oleObject" Target="../embeddings/oleObject1.bin"/><Relationship Id="rId13" Type="http://schemas.openxmlformats.org/officeDocument/2006/relationships/image" Target="../media/image3.wmf"/><Relationship Id="rId18" Type="http://schemas.openxmlformats.org/officeDocument/2006/relationships/image" Target="../media/image10.jpeg"/><Relationship Id="rId3" Type="http://schemas.openxmlformats.org/officeDocument/2006/relationships/vmlDrawing" Target="../drawings/vmlDrawing1.vml"/><Relationship Id="rId7" Type="http://schemas.openxmlformats.org/officeDocument/2006/relationships/image" Target="../media/image8.png"/><Relationship Id="rId12" Type="http://schemas.openxmlformats.org/officeDocument/2006/relationships/oleObject" Target="../embeddings/oleObject3.bin"/><Relationship Id="rId17" Type="http://schemas.openxmlformats.org/officeDocument/2006/relationships/hyperlink" Target="http://www.facebook.com/pages/PosterPresentationscom/217914411419?v=app_4949752878&amp;ref=ts" TargetMode="External"/><Relationship Id="rId2" Type="http://schemas.openxmlformats.org/officeDocument/2006/relationships/theme" Target="../theme/theme1.xml"/><Relationship Id="rId16" Type="http://schemas.openxmlformats.org/officeDocument/2006/relationships/image" Target="../media/image4.wmf"/><Relationship Id="rId1" Type="http://schemas.openxmlformats.org/officeDocument/2006/relationships/slideLayout" Target="../slideLayouts/slideLayout1.xml"/><Relationship Id="rId6" Type="http://schemas.openxmlformats.org/officeDocument/2006/relationships/image" Target="../media/image7.png"/><Relationship Id="rId11" Type="http://schemas.openxmlformats.org/officeDocument/2006/relationships/image" Target="../media/image2.wmf"/><Relationship Id="rId5" Type="http://schemas.openxmlformats.org/officeDocument/2006/relationships/image" Target="../media/image6.png"/><Relationship Id="rId15" Type="http://schemas.openxmlformats.org/officeDocument/2006/relationships/oleObject" Target="../embeddings/oleObject4.bin"/><Relationship Id="rId10" Type="http://schemas.openxmlformats.org/officeDocument/2006/relationships/oleObject" Target="../embeddings/oleObject2.bin"/><Relationship Id="rId4" Type="http://schemas.openxmlformats.org/officeDocument/2006/relationships/image" Target="../media/image5.png"/><Relationship Id="rId9" Type="http://schemas.openxmlformats.org/officeDocument/2006/relationships/image" Target="../media/image1.wmf"/><Relationship Id="rId14" Type="http://schemas.openxmlformats.org/officeDocument/2006/relationships/image" Target="../media/image9.png"/></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4.wmf"/><Relationship Id="rId13" Type="http://schemas.openxmlformats.org/officeDocument/2006/relationships/image" Target="../media/image7.png"/><Relationship Id="rId18" Type="http://schemas.openxmlformats.org/officeDocument/2006/relationships/image" Target="../media/image2.wmf"/><Relationship Id="rId3" Type="http://schemas.openxmlformats.org/officeDocument/2006/relationships/vmlDrawing" Target="../drawings/vmlDrawing2.vml"/><Relationship Id="rId7" Type="http://schemas.openxmlformats.org/officeDocument/2006/relationships/oleObject" Target="../embeddings/oleObject6.bin"/><Relationship Id="rId12" Type="http://schemas.openxmlformats.org/officeDocument/2006/relationships/image" Target="../media/image6.png"/><Relationship Id="rId17" Type="http://schemas.openxmlformats.org/officeDocument/2006/relationships/oleObject" Target="../embeddings/oleObject8.bin"/><Relationship Id="rId2" Type="http://schemas.openxmlformats.org/officeDocument/2006/relationships/theme" Target="../theme/theme2.xml"/><Relationship Id="rId16" Type="http://schemas.openxmlformats.org/officeDocument/2006/relationships/image" Target="../media/image1.wmf"/><Relationship Id="rId1" Type="http://schemas.openxmlformats.org/officeDocument/2006/relationships/slideLayout" Target="../slideLayouts/slideLayout2.xml"/><Relationship Id="rId6" Type="http://schemas.openxmlformats.org/officeDocument/2006/relationships/image" Target="../media/image9.png"/><Relationship Id="rId11" Type="http://schemas.openxmlformats.org/officeDocument/2006/relationships/image" Target="../media/image5.png"/><Relationship Id="rId5" Type="http://schemas.openxmlformats.org/officeDocument/2006/relationships/image" Target="../media/image3.wmf"/><Relationship Id="rId15" Type="http://schemas.openxmlformats.org/officeDocument/2006/relationships/oleObject" Target="../embeddings/oleObject7.bin"/><Relationship Id="rId10" Type="http://schemas.openxmlformats.org/officeDocument/2006/relationships/image" Target="../media/image10.jpeg"/><Relationship Id="rId4" Type="http://schemas.openxmlformats.org/officeDocument/2006/relationships/oleObject" Target="../embeddings/oleObject5.bin"/><Relationship Id="rId9" Type="http://schemas.openxmlformats.org/officeDocument/2006/relationships/hyperlink" Target="http://www.facebook.com/pages/PosterPresentationscom/217914411419?v=app_4949752878&amp;ref=ts" TargetMode="External"/><Relationship Id="rId14" Type="http://schemas.openxmlformats.org/officeDocument/2006/relationships/image" Target="../media/image8.png"/></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4.wmf"/><Relationship Id="rId13" Type="http://schemas.openxmlformats.org/officeDocument/2006/relationships/image" Target="../media/image7.png"/><Relationship Id="rId18" Type="http://schemas.openxmlformats.org/officeDocument/2006/relationships/image" Target="../media/image2.wmf"/><Relationship Id="rId3" Type="http://schemas.openxmlformats.org/officeDocument/2006/relationships/vmlDrawing" Target="../drawings/vmlDrawing3.vml"/><Relationship Id="rId7" Type="http://schemas.openxmlformats.org/officeDocument/2006/relationships/oleObject" Target="../embeddings/oleObject10.bin"/><Relationship Id="rId12" Type="http://schemas.openxmlformats.org/officeDocument/2006/relationships/image" Target="../media/image6.png"/><Relationship Id="rId17" Type="http://schemas.openxmlformats.org/officeDocument/2006/relationships/oleObject" Target="../embeddings/oleObject12.bin"/><Relationship Id="rId2" Type="http://schemas.openxmlformats.org/officeDocument/2006/relationships/theme" Target="../theme/theme3.xml"/><Relationship Id="rId16" Type="http://schemas.openxmlformats.org/officeDocument/2006/relationships/image" Target="../media/image1.wmf"/><Relationship Id="rId1" Type="http://schemas.openxmlformats.org/officeDocument/2006/relationships/slideLayout" Target="../slideLayouts/slideLayout3.xml"/><Relationship Id="rId6" Type="http://schemas.openxmlformats.org/officeDocument/2006/relationships/image" Target="../media/image9.png"/><Relationship Id="rId11" Type="http://schemas.openxmlformats.org/officeDocument/2006/relationships/image" Target="../media/image5.png"/><Relationship Id="rId5" Type="http://schemas.openxmlformats.org/officeDocument/2006/relationships/image" Target="../media/image3.wmf"/><Relationship Id="rId15" Type="http://schemas.openxmlformats.org/officeDocument/2006/relationships/oleObject" Target="../embeddings/oleObject11.bin"/><Relationship Id="rId10" Type="http://schemas.openxmlformats.org/officeDocument/2006/relationships/image" Target="../media/image10.jpeg"/><Relationship Id="rId4" Type="http://schemas.openxmlformats.org/officeDocument/2006/relationships/oleObject" Target="../embeddings/oleObject9.bin"/><Relationship Id="rId9" Type="http://schemas.openxmlformats.org/officeDocument/2006/relationships/hyperlink" Target="http://www.facebook.com/pages/PosterPresentationscom/217914411419?v=app_4949752878&amp;ref=ts" TargetMode="External"/><Relationship Id="rId14" Type="http://schemas.openxmlformats.org/officeDocument/2006/relationships/image" Target="../media/image8.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34000">
              <a:schemeClr val="tx2">
                <a:lumMod val="40000"/>
                <a:lumOff val="6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43891200" cy="4800600"/>
          </a:xfrm>
          <a:prstGeom prst="rect">
            <a:avLst/>
          </a:prstGeom>
          <a:solidFill>
            <a:schemeClr val="accent5">
              <a:lumMod val="75000"/>
            </a:schemeClr>
          </a:solidFill>
          <a:ln w="9525">
            <a:solidFill>
              <a:schemeClr val="tx1"/>
            </a:solidFill>
            <a:miter lim="800000"/>
            <a:headEnd/>
            <a:tailEnd/>
          </a:ln>
          <a:effectLst/>
        </p:spPr>
        <p:txBody>
          <a:bodyPr wrap="none" lIns="91436" tIns="45717" rIns="91436" bIns="45717" anchor="ctr"/>
          <a:lstStyle/>
          <a:p>
            <a:pPr>
              <a:defRPr/>
            </a:pPr>
            <a:endParaRPr lang="en-US" dirty="0"/>
          </a:p>
        </p:txBody>
      </p:sp>
      <p:sp>
        <p:nvSpPr>
          <p:cNvPr id="9" name="Rectangle 9"/>
          <p:cNvSpPr>
            <a:spLocks noChangeArrowheads="1"/>
          </p:cNvSpPr>
          <p:nvPr/>
        </p:nvSpPr>
        <p:spPr bwMode="auto">
          <a:xfrm>
            <a:off x="0" y="4800600"/>
            <a:ext cx="43891200" cy="45719"/>
          </a:xfrm>
          <a:prstGeom prst="rect">
            <a:avLst/>
          </a:prstGeom>
          <a:solidFill>
            <a:schemeClr val="accent5">
              <a:lumMod val="50000"/>
            </a:schemeClr>
          </a:solidFill>
          <a:ln w="152400">
            <a:solidFill>
              <a:schemeClr val="accent5">
                <a:lumMod val="50000"/>
              </a:schemeClr>
            </a:solidFill>
            <a:miter lim="800000"/>
            <a:headEnd/>
            <a:tailEnd/>
          </a:ln>
          <a:effectLst/>
        </p:spPr>
        <p:txBody>
          <a:bodyPr wrap="none" lIns="91436" tIns="45717" rIns="91436" bIns="45717" anchor="ctr"/>
          <a:lstStyle/>
          <a:p>
            <a:pPr>
              <a:defRPr/>
            </a:pPr>
            <a:endParaRPr lang="en-US" dirty="0"/>
          </a:p>
        </p:txBody>
      </p:sp>
      <p:sp>
        <p:nvSpPr>
          <p:cNvPr id="10" name="Text Box 14"/>
          <p:cNvSpPr txBox="1">
            <a:spLocks noChangeArrowheads="1"/>
          </p:cNvSpPr>
          <p:nvPr/>
        </p:nvSpPr>
        <p:spPr bwMode="auto">
          <a:xfrm>
            <a:off x="1567305" y="32315729"/>
            <a:ext cx="2514600" cy="336819"/>
          </a:xfrm>
          <a:prstGeom prst="rect">
            <a:avLst/>
          </a:prstGeom>
          <a:noFill/>
          <a:ln w="9525">
            <a:solidFill>
              <a:schemeClr val="accent5">
                <a:lumMod val="50000"/>
              </a:schemeClr>
            </a:solid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smtClean="0">
                <a:solidFill>
                  <a:schemeClr val="bg1">
                    <a:lumMod val="75000"/>
                  </a:schemeClr>
                </a:solidFill>
                <a:latin typeface="Arial" charset="0"/>
              </a:rPr>
              <a:t>RESEARCH POSTER PRESENTATION </a:t>
            </a:r>
            <a:r>
              <a:rPr lang="en-US" sz="500" b="1" dirty="0">
                <a:solidFill>
                  <a:schemeClr val="bg1">
                    <a:lumMod val="75000"/>
                  </a:schemeClr>
                </a:solidFill>
                <a:latin typeface="Arial" charset="0"/>
              </a:rPr>
              <a:t>DESIGN © </a:t>
            </a:r>
            <a:r>
              <a:rPr lang="en-US" sz="500" b="1" dirty="0" smtClean="0">
                <a:solidFill>
                  <a:schemeClr val="bg1">
                    <a:lumMod val="75000"/>
                  </a:schemeClr>
                </a:solidFill>
                <a:latin typeface="Arial" charset="0"/>
              </a:rPr>
              <a:t>2012</a:t>
            </a:r>
            <a:endParaRPr lang="en-US" sz="500" b="1" dirty="0">
              <a:solidFill>
                <a:schemeClr val="bg1">
                  <a:lumMod val="75000"/>
                </a:schemeClr>
              </a:solidFill>
              <a:latin typeface="Arial" charset="0"/>
            </a:endParaRP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sp>
        <p:nvSpPr>
          <p:cNvPr id="2" name="Rounded Rectangle 1"/>
          <p:cNvSpPr/>
          <p:nvPr userDrawn="1"/>
        </p:nvSpPr>
        <p:spPr>
          <a:xfrm>
            <a:off x="922338" y="5475145"/>
            <a:ext cx="10058400" cy="26736675"/>
          </a:xfrm>
          <a:prstGeom prst="roundRect">
            <a:avLst>
              <a:gd name="adj" fmla="val 9229"/>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p:cNvSpPr/>
          <p:nvPr userDrawn="1"/>
        </p:nvSpPr>
        <p:spPr>
          <a:xfrm>
            <a:off x="11587692" y="5475145"/>
            <a:ext cx="10058400" cy="26736675"/>
          </a:xfrm>
          <a:prstGeom prst="roundRect">
            <a:avLst>
              <a:gd name="adj" fmla="val 9229"/>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23"/>
          <p:cNvSpPr/>
          <p:nvPr userDrawn="1"/>
        </p:nvSpPr>
        <p:spPr>
          <a:xfrm>
            <a:off x="22253046" y="5475145"/>
            <a:ext cx="10058400" cy="26736675"/>
          </a:xfrm>
          <a:prstGeom prst="roundRect">
            <a:avLst>
              <a:gd name="adj" fmla="val 9229"/>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ounded Rectangle 25"/>
          <p:cNvSpPr/>
          <p:nvPr userDrawn="1"/>
        </p:nvSpPr>
        <p:spPr>
          <a:xfrm>
            <a:off x="32918400" y="5475145"/>
            <a:ext cx="10058400" cy="26736675"/>
          </a:xfrm>
          <a:prstGeom prst="roundRect">
            <a:avLst>
              <a:gd name="adj" fmla="val 9229"/>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0" name="Group 29"/>
          <p:cNvGrpSpPr/>
          <p:nvPr userDrawn="1"/>
        </p:nvGrpSpPr>
        <p:grpSpPr>
          <a:xfrm>
            <a:off x="-11225189" y="-1"/>
            <a:ext cx="11018865" cy="32918401"/>
            <a:chOff x="-11225189" y="-1"/>
            <a:chExt cx="11018865" cy="32918401"/>
          </a:xfrm>
        </p:grpSpPr>
        <p:sp>
          <p:nvSpPr>
            <p:cNvPr id="31" name="Rectangle 30"/>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smtClean="0">
                  <a:solidFill>
                    <a:srgbClr val="FF0000"/>
                  </a:solidFill>
                  <a:latin typeface="Trebuchet MS" pitchFamily="34" charset="0"/>
                </a:rPr>
                <a:t>(—THIS SIDEBAR DOES NOT PRINT—)</a:t>
              </a:r>
              <a:endParaRPr lang="en-US" sz="3200" b="1" spc="600"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DESIGN</a:t>
              </a:r>
              <a:r>
                <a:rPr lang="en-US" sz="4000" b="1" spc="600" baseline="0" dirty="0" smtClean="0">
                  <a:solidFill>
                    <a:schemeClr val="bg1"/>
                  </a:solidFill>
                  <a:latin typeface="Trebuchet MS" pitchFamily="34" charset="0"/>
                </a:rPr>
                <a:t> </a:t>
              </a:r>
              <a:r>
                <a:rPr lang="en-US" sz="4000" b="1" spc="600" dirty="0" smtClean="0">
                  <a:solidFill>
                    <a:schemeClr val="bg1"/>
                  </a:solidFill>
                  <a:latin typeface="Trebuchet MS" pitchFamily="34" charset="0"/>
                </a:rPr>
                <a:t>GUIDE</a:t>
              </a:r>
            </a:p>
            <a:p>
              <a:pPr algn="ctr"/>
              <a:endParaRPr lang="en-US" sz="2800" b="1" dirty="0" smtClean="0">
                <a:latin typeface="Trebuchet MS" pitchFamily="34" charset="0"/>
              </a:endParaRPr>
            </a:p>
            <a:p>
              <a:pPr defTabSz="3765639"/>
              <a:r>
                <a:rPr lang="en-US" sz="2800" i="0" dirty="0" smtClean="0">
                  <a:latin typeface="Trebuchet MS" pitchFamily="34" charset="0"/>
                </a:rPr>
                <a:t>This PowerPoint</a:t>
              </a:r>
              <a:r>
                <a:rPr lang="en-US" sz="2800" i="0" baseline="0" dirty="0" smtClean="0">
                  <a:latin typeface="Trebuchet MS" pitchFamily="34" charset="0"/>
                </a:rPr>
                <a:t> </a:t>
              </a:r>
              <a:r>
                <a:rPr lang="en-US" sz="2800" i="0" dirty="0" smtClean="0">
                  <a:latin typeface="Trebuchet MS" pitchFamily="34" charset="0"/>
                </a:rPr>
                <a:t>2007 template produces</a:t>
              </a:r>
              <a:r>
                <a:rPr lang="en-US" sz="2800" i="0" baseline="0" dirty="0" smtClean="0">
                  <a:latin typeface="Trebuchet MS" pitchFamily="34" charset="0"/>
                </a:rPr>
                <a:t> </a:t>
              </a:r>
              <a:r>
                <a:rPr lang="en-US" sz="2800" i="0" dirty="0" smtClean="0">
                  <a:latin typeface="Trebuchet MS" pitchFamily="34" charset="0"/>
                </a:rPr>
                <a:t>a 36”x48” presentation poster. </a:t>
              </a:r>
              <a:r>
                <a:rPr lang="en-US" sz="2800" dirty="0" smtClean="0">
                  <a:latin typeface="Trebuchet MS" pitchFamily="34" charset="0"/>
                </a:rPr>
                <a:t>You</a:t>
              </a:r>
              <a:r>
                <a:rPr lang="en-US" sz="2800" baseline="0" dirty="0" smtClean="0">
                  <a:latin typeface="Trebuchet MS" pitchFamily="34" charset="0"/>
                </a:rPr>
                <a:t> can u</a:t>
              </a:r>
              <a:r>
                <a:rPr lang="en-US" sz="2800" dirty="0" smtClean="0">
                  <a:latin typeface="Trebuchet MS" pitchFamily="34" charset="0"/>
                </a:rPr>
                <a:t>se</a:t>
              </a:r>
              <a:r>
                <a:rPr lang="en-US" sz="2800" baseline="0" dirty="0" smtClean="0">
                  <a:latin typeface="Trebuchet MS" pitchFamily="34" charset="0"/>
                </a:rPr>
                <a:t> it to create your research poster and </a:t>
              </a:r>
              <a:r>
                <a:rPr lang="en-US" sz="2800" dirty="0" smtClean="0">
                  <a:latin typeface="Trebuchet MS" pitchFamily="34" charset="0"/>
                </a:rPr>
                <a:t>save valuable time placing titles, subtitles,</a:t>
              </a:r>
              <a:r>
                <a:rPr lang="en-US" sz="2800" baseline="0" dirty="0" smtClean="0">
                  <a:latin typeface="Trebuchet MS" pitchFamily="34" charset="0"/>
                </a:rPr>
                <a:t> text, and graphics</a:t>
              </a:r>
              <a:r>
                <a:rPr lang="en-US" sz="2800" dirty="0" smtClean="0">
                  <a:latin typeface="Trebuchet MS" pitchFamily="34" charset="0"/>
                </a:rPr>
                <a:t>. </a:t>
              </a:r>
            </a:p>
            <a:p>
              <a:pPr defTabSz="3765639"/>
              <a:endParaRPr lang="en-US" sz="2800" dirty="0" smtClean="0">
                <a:latin typeface="Trebuchet MS" pitchFamily="34" charset="0"/>
              </a:endParaRPr>
            </a:p>
            <a:p>
              <a:pPr defTabSz="4389219"/>
              <a:r>
                <a:rPr lang="en-US" sz="2800" dirty="0" smtClean="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smtClean="0">
                  <a:solidFill>
                    <a:srgbClr val="FFC000"/>
                  </a:solidFill>
                  <a:latin typeface="Trebuchet MS" pitchFamily="34" charset="0"/>
                </a:rPr>
                <a:t>PosterPresentations.com</a:t>
              </a:r>
              <a:r>
                <a:rPr lang="en-US" sz="2800" b="1" dirty="0" smtClean="0">
                  <a:solidFill>
                    <a:schemeClr val="bg1"/>
                  </a:solidFill>
                  <a:latin typeface="Trebuchet MS" pitchFamily="34" charset="0"/>
                </a:rPr>
                <a:t> </a:t>
              </a:r>
              <a:r>
                <a:rPr lang="en-US" sz="2800" dirty="0" smtClean="0">
                  <a:solidFill>
                    <a:schemeClr val="bg1"/>
                  </a:solidFill>
                  <a:latin typeface="Trebuchet MS" pitchFamily="34" charset="0"/>
                </a:rPr>
                <a:t>and click on HELP DESK.</a:t>
              </a:r>
            </a:p>
            <a:p>
              <a:pPr defTabSz="4389219"/>
              <a:endParaRPr lang="en-US" sz="2800" dirty="0" smtClean="0">
                <a:latin typeface="Trebuchet MS" pitchFamily="34" charset="0"/>
              </a:endParaRPr>
            </a:p>
            <a:p>
              <a:pPr defTabSz="4389219"/>
              <a:r>
                <a:rPr lang="en-US" sz="2800" dirty="0" smtClean="0">
                  <a:solidFill>
                    <a:schemeClr val="bg1"/>
                  </a:solidFill>
                  <a:latin typeface="Trebuchet MS" pitchFamily="34" charset="0"/>
                </a:rPr>
                <a:t>When</a:t>
              </a:r>
              <a:r>
                <a:rPr lang="en-US" sz="2800" baseline="0" dirty="0" smtClean="0">
                  <a:solidFill>
                    <a:schemeClr val="bg1"/>
                  </a:solidFill>
                  <a:latin typeface="Trebuchet MS" pitchFamily="34" charset="0"/>
                </a:rPr>
                <a:t> you are ready to print your poster</a:t>
              </a:r>
              <a:r>
                <a:rPr lang="en-US" sz="2800" dirty="0" smtClean="0">
                  <a:solidFill>
                    <a:schemeClr val="bg1"/>
                  </a:solidFill>
                  <a:latin typeface="Trebuchet MS" pitchFamily="34" charset="0"/>
                </a:rPr>
                <a:t>,</a:t>
              </a:r>
              <a:r>
                <a:rPr lang="en-US" sz="2800" baseline="0" dirty="0" smtClean="0">
                  <a:solidFill>
                    <a:schemeClr val="bg1"/>
                  </a:solidFill>
                  <a:latin typeface="Trebuchet MS" pitchFamily="34" charset="0"/>
                </a:rPr>
                <a:t> go online to </a:t>
              </a:r>
              <a:r>
                <a:rPr lang="en-US" sz="2800" b="0" dirty="0" smtClean="0">
                  <a:solidFill>
                    <a:schemeClr val="bg1"/>
                  </a:solidFill>
                  <a:latin typeface="Trebuchet MS" pitchFamily="34" charset="0"/>
                </a:rPr>
                <a:t>PosterPresentations.com</a:t>
              </a:r>
              <a:r>
                <a:rPr lang="en-US" sz="2800" dirty="0" smtClean="0">
                  <a:solidFill>
                    <a:schemeClr val="bg1"/>
                  </a:solidFill>
                  <a:latin typeface="Trebuchet MS" pitchFamily="34" charset="0"/>
                </a:rPr>
                <a:t/>
              </a:r>
              <a:br>
                <a:rPr lang="en-US" sz="2800" dirty="0" smtClean="0">
                  <a:solidFill>
                    <a:schemeClr val="bg1"/>
                  </a:solidFill>
                  <a:latin typeface="Trebuchet MS" pitchFamily="34" charset="0"/>
                </a:rPr>
              </a:br>
              <a:endParaRPr lang="en-US" sz="2800" dirty="0" smtClean="0">
                <a:solidFill>
                  <a:schemeClr val="bg1"/>
                </a:solidFill>
                <a:latin typeface="Trebuchet MS" pitchFamily="34" charset="0"/>
              </a:endParaRPr>
            </a:p>
            <a:p>
              <a:pPr algn="l" defTabSz="3765639"/>
              <a:r>
                <a:rPr lang="en-US" sz="2800" b="0" dirty="0" smtClean="0">
                  <a:solidFill>
                    <a:schemeClr val="bg1"/>
                  </a:solidFill>
                  <a:latin typeface="Trebuchet MS" pitchFamily="34" charset="0"/>
                </a:rPr>
                <a:t>Need</a:t>
              </a:r>
              <a:r>
                <a:rPr lang="en-US" sz="2800" b="0" baseline="0" dirty="0" smtClean="0">
                  <a:solidFill>
                    <a:schemeClr val="bg1"/>
                  </a:solidFill>
                  <a:latin typeface="Trebuchet MS" pitchFamily="34" charset="0"/>
                </a:rPr>
                <a:t> assistance? Call us at </a:t>
              </a:r>
              <a:r>
                <a:rPr lang="en-US" sz="2800" b="0" dirty="0" smtClean="0">
                  <a:solidFill>
                    <a:srgbClr val="FFC000"/>
                  </a:solidFill>
                  <a:latin typeface="Trebuchet MS" pitchFamily="34" charset="0"/>
                </a:rPr>
                <a:t>1.510.649.3001</a:t>
              </a:r>
            </a:p>
            <a:p>
              <a:pPr algn="l" defTabSz="3765639"/>
              <a:endParaRPr lang="en-US" sz="3600" b="1" dirty="0" smtClean="0">
                <a:solidFill>
                  <a:srgbClr val="FFFF00"/>
                </a:solidFill>
                <a:latin typeface="Trebuchet MS" pitchFamily="34" charset="0"/>
              </a:endParaRPr>
            </a:p>
            <a:p>
              <a:pPr algn="ctr"/>
              <a:endParaRPr lang="en-US" sz="2400" b="1"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QUICK START</a:t>
              </a:r>
            </a:p>
            <a:p>
              <a:pPr algn="ctr"/>
              <a:endParaRPr lang="en-US" sz="32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Zoom in and out</a:t>
              </a:r>
            </a:p>
            <a:p>
              <a:pPr marL="1892300" indent="-1892300" algn="l" defTabSz="850900"/>
              <a:r>
                <a:rPr lang="en-US" sz="2400" b="0" baseline="0" dirty="0" smtClean="0">
                  <a:solidFill>
                    <a:schemeClr val="bg1"/>
                  </a:solidFill>
                  <a:latin typeface="Trebuchet MS" pitchFamily="34" charset="0"/>
                </a:rPr>
                <a:t>	</a:t>
              </a:r>
              <a:r>
                <a:rPr lang="en-US" sz="2400" b="0" baseline="0" dirty="0" smtClean="0">
                  <a:solidFill>
                    <a:schemeClr val="bg1">
                      <a:lumMod val="75000"/>
                    </a:schemeClr>
                  </a:solidFill>
                  <a:latin typeface="Trebuchet MS" pitchFamily="34" charset="0"/>
                </a:rPr>
                <a:t>As you work on your poster zoom in and out to the level that is more comfortable to you. </a:t>
              </a:r>
            </a:p>
            <a:p>
              <a:pPr marL="1892300" indent="-1892300" algn="l" defTabSz="850900"/>
              <a:r>
                <a:rPr lang="en-US" sz="2400" b="1" baseline="0" dirty="0" smtClean="0">
                  <a:solidFill>
                    <a:schemeClr val="bg1">
                      <a:lumMod val="75000"/>
                    </a:schemeClr>
                  </a:solidFill>
                  <a:latin typeface="Trebuchet MS" pitchFamily="34" charset="0"/>
                </a:rPr>
                <a:t>	</a:t>
              </a:r>
              <a:r>
                <a:rPr lang="en-US" sz="2400" b="0" baseline="0" dirty="0" smtClean="0">
                  <a:solidFill>
                    <a:schemeClr val="bg1">
                      <a:lumMod val="75000"/>
                    </a:schemeClr>
                  </a:solidFill>
                  <a:latin typeface="Trebuchet MS" pitchFamily="34" charset="0"/>
                </a:rPr>
                <a:t>Go to VIEW &gt; ZOOM.</a:t>
              </a:r>
            </a:p>
            <a:p>
              <a:pPr algn="l"/>
              <a:endParaRPr lang="en-US" sz="2800" b="0"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Title, Authors, and Affiliations</a:t>
              </a:r>
            </a:p>
            <a:p>
              <a:pPr algn="l"/>
              <a:r>
                <a:rPr lang="en-US" sz="2400" b="0" baseline="0" dirty="0" smtClean="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smtClean="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The font size of your title should be bigger than your name(s) and institution name(s).</a:t>
              </a:r>
            </a:p>
            <a:p>
              <a:pPr algn="l"/>
              <a:r>
                <a:rPr lang="en-US" sz="2800" b="1" baseline="0" dirty="0" smtClean="0">
                  <a:solidFill>
                    <a:schemeClr val="bg1"/>
                  </a:solidFill>
                  <a:latin typeface="Trebuchet MS" pitchFamily="34" charset="0"/>
                </a:rPr>
                <a:t/>
              </a:r>
              <a:br>
                <a:rPr lang="en-US" sz="2800" b="1" baseline="0" dirty="0" smtClean="0">
                  <a:solidFill>
                    <a:schemeClr val="bg1"/>
                  </a:solidFill>
                  <a:latin typeface="Trebuchet MS" pitchFamily="34" charset="0"/>
                </a:rPr>
              </a:br>
              <a:endParaRPr lang="en-US" sz="2800" b="1" dirty="0" smtClean="0">
                <a:solidFill>
                  <a:schemeClr val="bg1"/>
                </a:solidFill>
                <a:latin typeface="Trebuchet MS" pitchFamily="34" charset="0"/>
              </a:endParaRPr>
            </a:p>
            <a:p>
              <a:pPr algn="ctr"/>
              <a:endParaRPr lang="en-US" sz="2800" b="1" dirty="0" smtClean="0">
                <a:solidFill>
                  <a:srgbClr val="FFC000"/>
                </a:solidFill>
                <a:latin typeface="Trebuchet MS" pitchFamily="34" charset="0"/>
              </a:endParaRPr>
            </a:p>
            <a:p>
              <a:pPr algn="ctr"/>
              <a:endParaRPr lang="en-US" sz="2800" b="1" dirty="0" smtClean="0">
                <a:solidFill>
                  <a:srgbClr val="FFC000"/>
                </a:solidFill>
                <a:latin typeface="Trebuchet MS" pitchFamily="34" charset="0"/>
              </a:endParaRPr>
            </a:p>
            <a:p>
              <a:pPr algn="ctr"/>
              <a:r>
                <a:rPr lang="en-US" sz="3200" b="1" dirty="0" smtClean="0">
                  <a:solidFill>
                    <a:srgbClr val="FFC000"/>
                  </a:solidFill>
                  <a:latin typeface="Trebuchet MS" pitchFamily="34" charset="0"/>
                </a:rPr>
                <a:t>Adding Logos</a:t>
              </a:r>
              <a:r>
                <a:rPr lang="en-US" sz="3200" b="1" baseline="0" dirty="0" smtClean="0">
                  <a:solidFill>
                    <a:srgbClr val="FFC000"/>
                  </a:solidFill>
                  <a:latin typeface="Trebuchet MS" pitchFamily="34" charset="0"/>
                </a:rPr>
                <a:t> / Seals</a:t>
              </a:r>
            </a:p>
            <a:p>
              <a:pPr algn="l"/>
              <a:r>
                <a:rPr lang="en-US" sz="2400" b="0" baseline="0" dirty="0" smtClean="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spc="0"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See if your school’s logo is available on our free poster templates page.</a:t>
              </a:r>
            </a:p>
            <a:p>
              <a:pPr algn="l"/>
              <a:endParaRPr lang="en-US" sz="2400" b="0" baseline="0" dirty="0" smtClean="0">
                <a:latin typeface="Trebuchet MS" pitchFamily="34" charset="0"/>
              </a:endParaRPr>
            </a:p>
            <a:p>
              <a:pPr algn="ctr"/>
              <a:r>
                <a:rPr lang="en-US" sz="3200" b="1" baseline="0" dirty="0" smtClean="0">
                  <a:solidFill>
                    <a:srgbClr val="FFC000"/>
                  </a:solidFill>
                  <a:latin typeface="Trebuchet MS" pitchFamily="34" charset="0"/>
                </a:rPr>
                <a:t>Photographs / Graphics</a:t>
              </a:r>
            </a:p>
            <a:p>
              <a:pPr algn="l" defTabSz="977900"/>
              <a:r>
                <a:rPr lang="en-US" sz="2400" b="0" baseline="0" dirty="0" smtClean="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smtClean="0">
                  <a:solidFill>
                    <a:schemeClr val="bg1">
                      <a:lumMod val="75000"/>
                    </a:schemeClr>
                  </a:solidFill>
                  <a:latin typeface="Trebuchet MS" pitchFamily="34" charset="0"/>
                </a:rPr>
                <a:t>disproportionally.</a:t>
              </a:r>
            </a:p>
            <a:p>
              <a:pPr algn="l" defTabSz="977900"/>
              <a:endParaRPr lang="en-US" sz="2400" b="0" baseline="0" dirty="0" smtClean="0">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r>
                <a:rPr lang="en-US" sz="3200" b="1" baseline="0" dirty="0" smtClean="0">
                  <a:solidFill>
                    <a:srgbClr val="FFC000"/>
                  </a:solidFill>
                  <a:latin typeface="Trebuchet MS" pitchFamily="34" charset="0"/>
                </a:rPr>
                <a:t>Image Quality Check</a:t>
              </a:r>
            </a:p>
            <a:p>
              <a:pPr lvl="0" algn="l" defTabSz="977900"/>
              <a:r>
                <a:rPr lang="en-US" sz="2400" b="0" baseline="0" dirty="0" smtClean="0">
                  <a:solidFill>
                    <a:schemeClr val="bg1">
                      <a:lumMod val="75000"/>
                    </a:schemeClr>
                  </a:solidFill>
                  <a:latin typeface="Trebuchet MS" pitchFamily="34" charset="0"/>
                </a:rPr>
                <a:t>Zoom in and look at your images at 100% magnification. If they look good they will print well. </a:t>
              </a:r>
              <a:endParaRPr lang="en-US" sz="2800" b="0" dirty="0" smtClean="0">
                <a:latin typeface="Trebuchet MS" pitchFamily="34" charset="0"/>
              </a:endParaRPr>
            </a:p>
          </p:txBody>
        </p:sp>
        <p:cxnSp>
          <p:nvCxnSpPr>
            <p:cNvPr id="32" name="Straight Connector 31"/>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36" name="Picture 35"/>
            <p:cNvPicPr>
              <a:picLocks noChangeAspect="1"/>
            </p:cNvPicPr>
            <p:nvPr userDrawn="1"/>
          </p:nvPicPr>
          <p:blipFill>
            <a:blip r:embed="rId4"/>
            <a:stretch>
              <a:fillRect/>
            </a:stretch>
          </p:blipFill>
          <p:spPr>
            <a:xfrm>
              <a:off x="-10740740" y="10261718"/>
              <a:ext cx="1597666" cy="1201935"/>
            </a:xfrm>
            <a:prstGeom prst="rect">
              <a:avLst/>
            </a:prstGeom>
          </p:spPr>
        </p:pic>
        <p:pic>
          <p:nvPicPr>
            <p:cNvPr id="37" name="Picture 36"/>
            <p:cNvPicPr>
              <a:picLocks noChangeAspect="1"/>
            </p:cNvPicPr>
            <p:nvPr userDrawn="1"/>
          </p:nvPicPr>
          <p:blipFill>
            <a:blip r:embed="rId5"/>
            <a:stretch>
              <a:fillRect/>
            </a:stretch>
          </p:blipFill>
          <p:spPr>
            <a:xfrm>
              <a:off x="-10732765" y="15696927"/>
              <a:ext cx="9986808" cy="1053596"/>
            </a:xfrm>
            <a:prstGeom prst="rect">
              <a:avLst/>
            </a:prstGeom>
          </p:spPr>
        </p:pic>
        <p:grpSp>
          <p:nvGrpSpPr>
            <p:cNvPr id="38" name="Group 37"/>
            <p:cNvGrpSpPr/>
            <p:nvPr userDrawn="1"/>
          </p:nvGrpSpPr>
          <p:grpSpPr>
            <a:xfrm>
              <a:off x="-9744993" y="23540957"/>
              <a:ext cx="7531182" cy="2120439"/>
              <a:chOff x="-4470427" y="11016658"/>
              <a:chExt cx="3470785" cy="974220"/>
            </a:xfrm>
          </p:grpSpPr>
          <p:grpSp>
            <p:nvGrpSpPr>
              <p:cNvPr id="46" name="Group 45"/>
              <p:cNvGrpSpPr/>
              <p:nvPr userDrawn="1"/>
            </p:nvGrpSpPr>
            <p:grpSpPr>
              <a:xfrm>
                <a:off x="-2783495" y="11060886"/>
                <a:ext cx="624431" cy="893535"/>
                <a:chOff x="-3958697" y="11117435"/>
                <a:chExt cx="779338" cy="1280430"/>
              </a:xfrm>
            </p:grpSpPr>
            <p:pic>
              <p:nvPicPr>
                <p:cNvPr id="52" name="Picture 51"/>
                <p:cNvPicPr>
                  <a:picLocks noChangeAspect="1"/>
                </p:cNvPicPr>
                <p:nvPr userDrawn="1"/>
              </p:nvPicPr>
              <p:blipFill>
                <a:blip r:embed="rId6"/>
                <a:stretch>
                  <a:fillRect/>
                </a:stretch>
              </p:blipFill>
              <p:spPr>
                <a:xfrm>
                  <a:off x="-3948160" y="11117435"/>
                  <a:ext cx="768801" cy="1090857"/>
                </a:xfrm>
                <a:prstGeom prst="rect">
                  <a:avLst/>
                </a:prstGeom>
              </p:spPr>
            </p:pic>
            <p:sp>
              <p:nvSpPr>
                <p:cNvPr id="53" name="TextBox 52"/>
                <p:cNvSpPr txBox="1"/>
                <p:nvPr userDrawn="1"/>
              </p:nvSpPr>
              <p:spPr>
                <a:xfrm>
                  <a:off x="-3958697" y="12114178"/>
                  <a:ext cx="779337" cy="283687"/>
                </a:xfrm>
                <a:prstGeom prst="rect">
                  <a:avLst/>
                </a:prstGeom>
                <a:solidFill>
                  <a:schemeClr val="accent1"/>
                </a:solidFill>
                <a:ln>
                  <a:noFill/>
                </a:ln>
              </p:spPr>
              <p:txBody>
                <a:bodyPr wrap="square" lIns="91440" tIns="91440" rIns="91440" bIns="91440" rtlCol="0">
                  <a:spAutoFit/>
                </a:bodyPr>
                <a:lstStyle/>
                <a:p>
                  <a:pPr algn="ctr"/>
                  <a:r>
                    <a:rPr lang="en-US" sz="1600" b="1" dirty="0" smtClean="0">
                      <a:solidFill>
                        <a:schemeClr val="tx1"/>
                      </a:solidFill>
                    </a:rPr>
                    <a:t>ORIGINAL</a:t>
                  </a:r>
                  <a:endParaRPr lang="en-US" sz="1600" b="1" dirty="0">
                    <a:solidFill>
                      <a:schemeClr val="tx1"/>
                    </a:solidFill>
                  </a:endParaRPr>
                </a:p>
              </p:txBody>
            </p:sp>
          </p:grpSp>
          <p:grpSp>
            <p:nvGrpSpPr>
              <p:cNvPr id="47" name="Group 46"/>
              <p:cNvGrpSpPr/>
              <p:nvPr userDrawn="1"/>
            </p:nvGrpSpPr>
            <p:grpSpPr>
              <a:xfrm>
                <a:off x="-2033159" y="11060889"/>
                <a:ext cx="1033517" cy="893529"/>
                <a:chOff x="-2921738" y="11200127"/>
                <a:chExt cx="1420279" cy="1227904"/>
              </a:xfrm>
            </p:grpSpPr>
            <p:pic>
              <p:nvPicPr>
                <p:cNvPr id="50" name="Picture 49"/>
                <p:cNvPicPr>
                  <a:picLocks noChangeAspect="1"/>
                </p:cNvPicPr>
                <p:nvPr userDrawn="1"/>
              </p:nvPicPr>
              <p:blipFill>
                <a:blip r:embed="rId6"/>
                <a:stretch>
                  <a:fillRect/>
                </a:stretch>
              </p:blipFill>
              <p:spPr>
                <a:xfrm>
                  <a:off x="-2921738" y="11200127"/>
                  <a:ext cx="1420279" cy="1029694"/>
                </a:xfrm>
                <a:prstGeom prst="rect">
                  <a:avLst/>
                </a:prstGeom>
              </p:spPr>
            </p:pic>
            <p:sp>
              <p:nvSpPr>
                <p:cNvPr id="51" name="TextBox 50"/>
                <p:cNvSpPr txBox="1"/>
                <p:nvPr userDrawn="1"/>
              </p:nvSpPr>
              <p:spPr>
                <a:xfrm>
                  <a:off x="-2918991" y="12175418"/>
                  <a:ext cx="1417532" cy="252613"/>
                </a:xfrm>
                <a:prstGeom prst="rect">
                  <a:avLst/>
                </a:prstGeom>
                <a:solidFill>
                  <a:srgbClr val="FF0000"/>
                </a:solidFill>
              </p:spPr>
              <p:txBody>
                <a:bodyPr wrap="square" lIns="457200" tIns="91440" rIns="457200" bIns="91440" rtlCol="0">
                  <a:spAutoFit/>
                </a:bodyPr>
                <a:lstStyle/>
                <a:p>
                  <a:pPr algn="ctr"/>
                  <a:r>
                    <a:rPr lang="en-US" sz="1400" b="1" dirty="0" smtClean="0">
                      <a:solidFill>
                        <a:schemeClr val="bg1"/>
                      </a:solidFill>
                    </a:rPr>
                    <a:t>DISTORTED</a:t>
                  </a:r>
                  <a:endParaRPr lang="en-US" sz="700" b="1" dirty="0">
                    <a:solidFill>
                      <a:schemeClr val="bg1"/>
                    </a:solidFill>
                  </a:endParaRPr>
                </a:p>
              </p:txBody>
            </p:sp>
          </p:grpSp>
          <p:pic>
            <p:nvPicPr>
              <p:cNvPr id="48" name="Picture 47"/>
              <p:cNvPicPr>
                <a:picLocks noChangeAspect="1"/>
              </p:cNvPicPr>
              <p:nvPr userDrawn="1"/>
            </p:nvPicPr>
            <p:blipFill>
              <a:blip r:embed="rId7"/>
              <a:stretch>
                <a:fillRect/>
              </a:stretch>
            </p:blipFill>
            <p:spPr>
              <a:xfrm>
                <a:off x="-4470427" y="11016658"/>
                <a:ext cx="1098742" cy="847761"/>
              </a:xfrm>
              <a:prstGeom prst="rect">
                <a:avLst/>
              </a:prstGeom>
            </p:spPr>
          </p:pic>
          <p:sp>
            <p:nvSpPr>
              <p:cNvPr id="49" name="TextBox 48"/>
              <p:cNvSpPr txBox="1"/>
              <p:nvPr userDrawn="1"/>
            </p:nvSpPr>
            <p:spPr>
              <a:xfrm>
                <a:off x="-4440600" y="11665645"/>
                <a:ext cx="1035685" cy="325233"/>
              </a:xfrm>
              <a:prstGeom prst="rect">
                <a:avLst/>
              </a:prstGeom>
              <a:noFill/>
            </p:spPr>
            <p:txBody>
              <a:bodyPr wrap="square" lIns="457200" tIns="457200" rIns="457200" bIns="0" rtlCol="0">
                <a:spAutoFit/>
              </a:bodyPr>
              <a:lstStyle/>
              <a:p>
                <a:pPr algn="ctr"/>
                <a:r>
                  <a:rPr lang="en-US" sz="1600" dirty="0" smtClean="0">
                    <a:solidFill>
                      <a:schemeClr val="bg1"/>
                    </a:solidFill>
                  </a:rPr>
                  <a:t>Corner</a:t>
                </a:r>
                <a:r>
                  <a:rPr lang="en-US" sz="1600" baseline="0" dirty="0" smtClean="0">
                    <a:solidFill>
                      <a:schemeClr val="bg1"/>
                    </a:solidFill>
                  </a:rPr>
                  <a:t> handles</a:t>
                </a:r>
                <a:endParaRPr lang="en-US" sz="1600" dirty="0">
                  <a:solidFill>
                    <a:schemeClr val="bg1"/>
                  </a:solidFill>
                </a:endParaRPr>
              </a:p>
            </p:txBody>
          </p:sp>
        </p:grpSp>
        <p:grpSp>
          <p:nvGrpSpPr>
            <p:cNvPr id="39" name="Group 38"/>
            <p:cNvGrpSpPr/>
            <p:nvPr userDrawn="1"/>
          </p:nvGrpSpPr>
          <p:grpSpPr>
            <a:xfrm>
              <a:off x="-10398793" y="27751410"/>
              <a:ext cx="9323012" cy="2453251"/>
              <a:chOff x="-4754996" y="12734136"/>
              <a:chExt cx="4296559" cy="1127128"/>
            </a:xfrm>
          </p:grpSpPr>
          <p:graphicFrame>
            <p:nvGraphicFramePr>
              <p:cNvPr id="41" name="Object 40"/>
              <p:cNvGraphicFramePr>
                <a:graphicFrameLocks noChangeAspect="1"/>
              </p:cNvGraphicFramePr>
              <p:nvPr userDrawn="1">
                <p:extLst>
                  <p:ext uri="{D42A27DB-BD31-4B8C-83A1-F6EECF244321}">
                    <p14:modId xmlns:p14="http://schemas.microsoft.com/office/powerpoint/2010/main" val="2923600614"/>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spid="_x0000_s1042" name="Image" r:id="rId8" imgW="1828440" imgH="1117440" progId="Photoshop.Image.13">
                      <p:embed/>
                    </p:oleObj>
                  </mc:Choice>
                  <mc:Fallback>
                    <p:oleObj name="Image" r:id="rId8" imgW="1828440" imgH="1117440" progId="Photoshop.Image.13">
                      <p:embed/>
                      <p:pic>
                        <p:nvPicPr>
                          <p:cNvPr id="0" name=""/>
                          <p:cNvPicPr/>
                          <p:nvPr/>
                        </p:nvPicPr>
                        <p:blipFill>
                          <a:blip r:embed="rId9"/>
                          <a:stretch>
                            <a:fillRect/>
                          </a:stretch>
                        </p:blipFill>
                        <p:spPr>
                          <a:xfrm>
                            <a:off x="-4533347" y="12734142"/>
                            <a:ext cx="1828800" cy="1117600"/>
                          </a:xfrm>
                          <a:prstGeom prst="rect">
                            <a:avLst/>
                          </a:prstGeom>
                        </p:spPr>
                      </p:pic>
                    </p:oleObj>
                  </mc:Fallback>
                </mc:AlternateContent>
              </a:graphicData>
            </a:graphic>
          </p:graphicFrame>
          <p:graphicFrame>
            <p:nvGraphicFramePr>
              <p:cNvPr id="43" name="Object 42"/>
              <p:cNvGraphicFramePr>
                <a:graphicFrameLocks noChangeAspect="1"/>
              </p:cNvGraphicFramePr>
              <p:nvPr userDrawn="1">
                <p:extLst>
                  <p:ext uri="{D42A27DB-BD31-4B8C-83A1-F6EECF244321}">
                    <p14:modId xmlns:p14="http://schemas.microsoft.com/office/powerpoint/2010/main" val="3743875991"/>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spid="_x0000_s1043" name="Image" r:id="rId10" imgW="1828440" imgH="1117440" progId="Photoshop.Image.13">
                      <p:embed/>
                    </p:oleObj>
                  </mc:Choice>
                  <mc:Fallback>
                    <p:oleObj name="Image" r:id="rId10" imgW="1828440" imgH="1117440" progId="Photoshop.Image.13">
                      <p:embed/>
                      <p:pic>
                        <p:nvPicPr>
                          <p:cNvPr id="0" name=""/>
                          <p:cNvPicPr/>
                          <p:nvPr/>
                        </p:nvPicPr>
                        <p:blipFill>
                          <a:blip r:embed="rId11"/>
                          <a:stretch>
                            <a:fillRect/>
                          </a:stretch>
                        </p:blipFill>
                        <p:spPr>
                          <a:xfrm>
                            <a:off x="-2456641" y="12737835"/>
                            <a:ext cx="1828800" cy="1117600"/>
                          </a:xfrm>
                          <a:prstGeom prst="rect">
                            <a:avLst/>
                          </a:prstGeom>
                        </p:spPr>
                      </p:pic>
                    </p:oleObj>
                  </mc:Fallback>
                </mc:AlternateContent>
              </a:graphicData>
            </a:graphic>
          </p:graphicFrame>
          <p:sp>
            <p:nvSpPr>
              <p:cNvPr id="44" name="TextBox 43"/>
              <p:cNvSpPr txBox="1"/>
              <p:nvPr userDrawn="1"/>
            </p:nvSpPr>
            <p:spPr>
              <a:xfrm rot="16200000">
                <a:off x="-5235785" y="13214925"/>
                <a:ext cx="1117601" cy="156024"/>
              </a:xfrm>
              <a:prstGeom prst="rect">
                <a:avLst/>
              </a:prstGeom>
              <a:noFill/>
            </p:spPr>
            <p:txBody>
              <a:bodyPr wrap="square" lIns="91440" tIns="91440" rIns="91440" bIns="0" rtlCol="0">
                <a:spAutoFit/>
              </a:bodyPr>
              <a:lstStyle/>
              <a:p>
                <a:pPr algn="ctr"/>
                <a:r>
                  <a:rPr lang="en-US" sz="1600" dirty="0" smtClean="0">
                    <a:solidFill>
                      <a:srgbClr val="92D050"/>
                    </a:solidFill>
                  </a:rPr>
                  <a:t>Good</a:t>
                </a:r>
                <a:r>
                  <a:rPr lang="en-US" sz="1600" baseline="0" dirty="0" smtClean="0">
                    <a:solidFill>
                      <a:srgbClr val="92D050"/>
                    </a:solidFill>
                  </a:rPr>
                  <a:t> </a:t>
                </a:r>
                <a:r>
                  <a:rPr lang="en-US" sz="1600" baseline="0" dirty="0" smtClean="0">
                    <a:solidFill>
                      <a:schemeClr val="bg1"/>
                    </a:solidFill>
                  </a:rPr>
                  <a:t>printing quality</a:t>
                </a:r>
                <a:endParaRPr lang="en-US" sz="1600" dirty="0">
                  <a:solidFill>
                    <a:schemeClr val="bg1"/>
                  </a:solidFill>
                </a:endParaRPr>
              </a:p>
            </p:txBody>
          </p:sp>
          <p:sp>
            <p:nvSpPr>
              <p:cNvPr id="45" name="TextBox 44"/>
              <p:cNvSpPr txBox="1"/>
              <p:nvPr userDrawn="1"/>
            </p:nvSpPr>
            <p:spPr>
              <a:xfrm rot="16200000">
                <a:off x="-1095250" y="13224452"/>
                <a:ext cx="1117601" cy="156024"/>
              </a:xfrm>
              <a:prstGeom prst="rect">
                <a:avLst/>
              </a:prstGeom>
              <a:noFill/>
            </p:spPr>
            <p:txBody>
              <a:bodyPr wrap="square" lIns="91440" tIns="91440" rIns="91440" bIns="0" rtlCol="0">
                <a:spAutoFit/>
              </a:bodyPr>
              <a:lstStyle/>
              <a:p>
                <a:pPr algn="ctr"/>
                <a:r>
                  <a:rPr lang="en-US" sz="1600" dirty="0" smtClean="0">
                    <a:solidFill>
                      <a:srgbClr val="FF0000"/>
                    </a:solidFill>
                  </a:rPr>
                  <a:t>Bad </a:t>
                </a:r>
                <a:r>
                  <a:rPr lang="en-US" sz="1600" dirty="0" smtClean="0">
                    <a:solidFill>
                      <a:schemeClr val="bg1"/>
                    </a:solidFill>
                  </a:rPr>
                  <a:t>printing quality</a:t>
                </a:r>
                <a:endParaRPr lang="en-US" sz="1600" dirty="0">
                  <a:solidFill>
                    <a:schemeClr val="bg1"/>
                  </a:solidFill>
                </a:endParaRPr>
              </a:p>
            </p:txBody>
          </p:sp>
        </p:grpSp>
      </p:grpSp>
      <p:grpSp>
        <p:nvGrpSpPr>
          <p:cNvPr id="54" name="Group 53"/>
          <p:cNvGrpSpPr/>
          <p:nvPr userDrawn="1"/>
        </p:nvGrpSpPr>
        <p:grpSpPr>
          <a:xfrm>
            <a:off x="44157839" y="-55065"/>
            <a:ext cx="11062139" cy="32973465"/>
            <a:chOff x="44157839" y="-55065"/>
            <a:chExt cx="11062139" cy="32973465"/>
          </a:xfrm>
        </p:grpSpPr>
        <p:sp>
          <p:nvSpPr>
            <p:cNvPr id="55" name="Rectangle 54"/>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smtClean="0">
                  <a:solidFill>
                    <a:schemeClr val="bg1"/>
                  </a:solidFill>
                  <a:latin typeface="Trebuchet MS" pitchFamily="34" charset="0"/>
                </a:rPr>
                <a:t>QUICK START (cont.)</a:t>
              </a:r>
            </a:p>
            <a:p>
              <a:pPr algn="ctr"/>
              <a:endParaRPr lang="en-US" sz="36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smtClean="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r>
                <a:rPr lang="en-US" sz="2400" b="0" baseline="0" dirty="0" smtClean="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Text</a:t>
              </a:r>
            </a:p>
            <a:p>
              <a:pPr marL="3265488" lvl="2" indent="0" algn="l" defTabSz="114300"/>
              <a:r>
                <a:rPr lang="en-US" sz="2400" b="0" baseline="0" dirty="0" smtClean="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 </a:t>
              </a:r>
              <a:r>
                <a:rPr kumimoji="0" lang="en-US" sz="3200" b="1" i="0" u="none" strike="noStrike" kern="1200" cap="none" spc="0" normalizeH="0" baseline="0" noProof="0" dirty="0" smtClean="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400" b="0" baseline="0" dirty="0" smtClean="0">
                <a:solidFill>
                  <a:schemeClr val="bg1">
                    <a:lumMod val="75000"/>
                  </a:schemeClr>
                </a:solidFill>
                <a:latin typeface="Trebuchet MS" pitchFamily="34" charset="0"/>
              </a:endParaRPr>
            </a:p>
            <a:p>
              <a:pPr marL="1518341" lvl="2"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Tables</a:t>
              </a:r>
            </a:p>
            <a:p>
              <a:pPr marL="1730375" lvl="1" indent="0" algn="l" defTabSz="114300"/>
              <a:r>
                <a:rPr lang="en-US" sz="2400" b="0" baseline="0" dirty="0" smtClean="0">
                  <a:solidFill>
                    <a:schemeClr val="bg1">
                      <a:lumMod val="75000"/>
                    </a:schemeClr>
                  </a:solidFill>
                  <a:latin typeface="Trebuchet MS" pitchFamily="34" charset="0"/>
                </a:rPr>
                <a:t>To add a table from scratch go to the INSERT menu and </a:t>
              </a:r>
              <a:br>
                <a:rPr lang="en-US" sz="2400" b="0" baseline="0" dirty="0" smtClean="0">
                  <a:solidFill>
                    <a:schemeClr val="bg1">
                      <a:lumMod val="75000"/>
                    </a:schemeClr>
                  </a:solidFill>
                  <a:latin typeface="Trebuchet MS" pitchFamily="34" charset="0"/>
                </a:rPr>
              </a:br>
              <a:r>
                <a:rPr lang="en-US" sz="2400" b="0" baseline="0" dirty="0" smtClean="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smtClean="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smtClean="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Save your template as a PowerPoint document. For printing, save as PowerPoint of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smtClean="0">
                <a:ln>
                  <a:noFill/>
                </a:ln>
                <a:solidFill>
                  <a:prstClr val="white">
                    <a:lumMod val="75000"/>
                  </a:prstClr>
                </a:solidFill>
                <a:effectLst/>
                <a:uLnTx/>
                <a:uFillTx/>
                <a:latin typeface="Trebuchet MS" pitchFamily="34" charset="0"/>
              </a:endParaRPr>
            </a:p>
          </p:txBody>
        </p:sp>
        <p:graphicFrame>
          <p:nvGraphicFramePr>
            <p:cNvPr id="56" name="Object 55"/>
            <p:cNvGraphicFramePr>
              <a:graphicFrameLocks noChangeAspect="1"/>
            </p:cNvGraphicFramePr>
            <p:nvPr userDrawn="1">
              <p:extLst>
                <p:ext uri="{D42A27DB-BD31-4B8C-83A1-F6EECF244321}">
                  <p14:modId xmlns:p14="http://schemas.microsoft.com/office/powerpoint/2010/main" val="262704017"/>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spid="_x0000_s1044" name="Image" r:id="rId12" imgW="4571280" imgH="1688760" progId="Photoshop.Image.13">
                    <p:embed/>
                  </p:oleObj>
                </mc:Choice>
                <mc:Fallback>
                  <p:oleObj name="Image" r:id="rId12" imgW="4571280" imgH="1688760" progId="Photoshop.Image.13">
                    <p:embed/>
                    <p:pic>
                      <p:nvPicPr>
                        <p:cNvPr id="0" name=""/>
                        <p:cNvPicPr/>
                        <p:nvPr/>
                      </p:nvPicPr>
                      <p:blipFill>
                        <a:blip r:embed="rId13"/>
                        <a:stretch>
                          <a:fillRect/>
                        </a:stretch>
                      </p:blipFill>
                      <p:spPr>
                        <a:xfrm>
                          <a:off x="46915679" y="3349444"/>
                          <a:ext cx="5586150" cy="2063772"/>
                        </a:xfrm>
                        <a:prstGeom prst="rect">
                          <a:avLst/>
                        </a:prstGeom>
                      </p:spPr>
                    </p:pic>
                  </p:oleObj>
                </mc:Fallback>
              </mc:AlternateContent>
            </a:graphicData>
          </a:graphic>
        </p:graphicFrame>
        <p:pic>
          <p:nvPicPr>
            <p:cNvPr id="57" name="Picture 56"/>
            <p:cNvPicPr>
              <a:picLocks noChangeAspect="1"/>
            </p:cNvPicPr>
            <p:nvPr userDrawn="1"/>
          </p:nvPicPr>
          <p:blipFill>
            <a:blip r:embed="rId14"/>
            <a:stretch>
              <a:fillRect/>
            </a:stretch>
          </p:blipFill>
          <p:spPr>
            <a:xfrm>
              <a:off x="44621819" y="7740040"/>
              <a:ext cx="2969584" cy="1370577"/>
            </a:xfrm>
            <a:prstGeom prst="rect">
              <a:avLst/>
            </a:prstGeom>
            <a:ln>
              <a:noFill/>
            </a:ln>
          </p:spPr>
        </p:pic>
        <p:graphicFrame>
          <p:nvGraphicFramePr>
            <p:cNvPr id="58" name="Object 57"/>
            <p:cNvGraphicFramePr>
              <a:graphicFrameLocks noChangeAspect="1"/>
            </p:cNvGraphicFramePr>
            <p:nvPr userDrawn="1">
              <p:extLst>
                <p:ext uri="{D42A27DB-BD31-4B8C-83A1-F6EECF244321}">
                  <p14:modId xmlns:p14="http://schemas.microsoft.com/office/powerpoint/2010/main" val="2040245264"/>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spid="_x0000_s1045" name="Image" r:id="rId15" imgW="1574280" imgH="1053720" progId="Photoshop.Image.13">
                    <p:embed/>
                  </p:oleObj>
                </mc:Choice>
                <mc:Fallback>
                  <p:oleObj name="Image" r:id="rId15" imgW="1574280" imgH="1053720" progId="Photoshop.Image.13">
                    <p:embed/>
                    <p:pic>
                      <p:nvPicPr>
                        <p:cNvPr id="0" name=""/>
                        <p:cNvPicPr/>
                        <p:nvPr/>
                      </p:nvPicPr>
                      <p:blipFill>
                        <a:blip r:embed="rId16"/>
                        <a:stretch>
                          <a:fillRect/>
                        </a:stretch>
                      </p:blipFill>
                      <p:spPr>
                        <a:xfrm>
                          <a:off x="44629619" y="12347263"/>
                          <a:ext cx="1482266" cy="992162"/>
                        </a:xfrm>
                        <a:prstGeom prst="rect">
                          <a:avLst/>
                        </a:prstGeom>
                      </p:spPr>
                    </p:pic>
                  </p:oleObj>
                </mc:Fallback>
              </mc:AlternateContent>
            </a:graphicData>
          </a:graphic>
        </p:graphicFrame>
        <p:grpSp>
          <p:nvGrpSpPr>
            <p:cNvPr id="59" name="Group 58"/>
            <p:cNvGrpSpPr/>
            <p:nvPr userDrawn="1"/>
          </p:nvGrpSpPr>
          <p:grpSpPr>
            <a:xfrm>
              <a:off x="44487207" y="29414560"/>
              <a:ext cx="10354213" cy="1265612"/>
              <a:chOff x="44200453" y="28362386"/>
              <a:chExt cx="9771399" cy="1090622"/>
            </a:xfrm>
          </p:grpSpPr>
          <p:sp>
            <p:nvSpPr>
              <p:cNvPr id="61" name="Rounded Rectangle 60"/>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2" name="Picture 7" descr="http://t2.gstatic.com/images?q=tbn:ANd9GcR4APHC6TT9w54M2zn_pvCiBxUNcspYPoVxirLRphBoJabfSvu7zw">
                <a:hlinkClick r:id="rId17"/>
              </p:cNvPr>
              <p:cNvPicPr>
                <a:picLocks noChangeAspect="1" noChangeArrowheads="1"/>
              </p:cNvPicPr>
              <p:nvPr userDrawn="1"/>
            </p:nvPicPr>
            <p:blipFill>
              <a:blip r:embed="rId18" cstate="print"/>
              <a:srcRect/>
              <a:stretch>
                <a:fillRect/>
              </a:stretch>
            </p:blipFill>
            <p:spPr bwMode="auto">
              <a:xfrm>
                <a:off x="44326393" y="28460718"/>
                <a:ext cx="914401" cy="914399"/>
              </a:xfrm>
              <a:prstGeom prst="rect">
                <a:avLst/>
              </a:prstGeom>
              <a:noFill/>
              <a:ln>
                <a:noFill/>
              </a:ln>
            </p:spPr>
          </p:pic>
          <p:sp>
            <p:nvSpPr>
              <p:cNvPr id="63" name="TextBox 62"/>
              <p:cNvSpPr txBox="1"/>
              <p:nvPr userDrawn="1"/>
            </p:nvSpPr>
            <p:spPr>
              <a:xfrm>
                <a:off x="45300663" y="28552305"/>
                <a:ext cx="8671189" cy="716099"/>
              </a:xfrm>
              <a:prstGeom prst="rect">
                <a:avLst/>
              </a:prstGeom>
              <a:noFill/>
              <a:ln>
                <a:noFill/>
              </a:ln>
            </p:spPr>
            <p:txBody>
              <a:bodyPr wrap="square" rtlCol="0">
                <a:spAutoFit/>
              </a:bodyPr>
              <a:lstStyle/>
              <a:p>
                <a:r>
                  <a:rPr lang="en-US" sz="2400" dirty="0" smtClean="0">
                    <a:solidFill>
                      <a:schemeClr val="tx2"/>
                    </a:solidFill>
                    <a:latin typeface="Trebuchet MS" pitchFamily="34" charset="0"/>
                  </a:rPr>
                  <a:t>Student</a:t>
                </a:r>
                <a:r>
                  <a:rPr lang="en-US" sz="2400" baseline="0" dirty="0" smtClean="0">
                    <a:solidFill>
                      <a:schemeClr val="tx2"/>
                    </a:solidFill>
                    <a:latin typeface="Trebuchet MS" pitchFamily="34" charset="0"/>
                  </a:rPr>
                  <a:t> discounts are available on our </a:t>
                </a:r>
                <a:r>
                  <a:rPr lang="en-US" sz="2400" baseline="0" dirty="0" err="1" smtClean="0">
                    <a:solidFill>
                      <a:schemeClr val="tx2"/>
                    </a:solidFill>
                    <a:latin typeface="Trebuchet MS" pitchFamily="34" charset="0"/>
                  </a:rPr>
                  <a:t>Facebook</a:t>
                </a:r>
                <a:r>
                  <a:rPr lang="en-US" sz="2400" baseline="0" dirty="0" smtClean="0">
                    <a:solidFill>
                      <a:schemeClr val="tx2"/>
                    </a:solidFill>
                    <a:latin typeface="Trebuchet MS" pitchFamily="34" charset="0"/>
                  </a:rPr>
                  <a:t> page.</a:t>
                </a:r>
                <a:br>
                  <a:rPr lang="en-US" sz="2400" baseline="0" dirty="0" smtClean="0">
                    <a:solidFill>
                      <a:schemeClr val="tx2"/>
                    </a:solidFill>
                    <a:latin typeface="Trebuchet MS" pitchFamily="34" charset="0"/>
                  </a:rPr>
                </a:br>
                <a:r>
                  <a:rPr lang="en-US" sz="2400" baseline="0" dirty="0" smtClean="0">
                    <a:solidFill>
                      <a:schemeClr val="tx2"/>
                    </a:solidFill>
                    <a:latin typeface="Trebuchet MS" pitchFamily="34" charset="0"/>
                  </a:rPr>
                  <a:t>Go to </a:t>
                </a:r>
                <a:r>
                  <a:rPr lang="en-US" sz="2400" u="sng" baseline="0" dirty="0" smtClean="0">
                    <a:solidFill>
                      <a:schemeClr val="tx2"/>
                    </a:solidFill>
                    <a:latin typeface="Trebuchet MS" pitchFamily="34" charset="0"/>
                  </a:rPr>
                  <a:t>PosterPresentations.com</a:t>
                </a:r>
                <a:r>
                  <a:rPr lang="en-US" sz="2400" baseline="0" dirty="0" smtClean="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sp>
          <p:nvSpPr>
            <p:cNvPr id="60" name="TextBox 59"/>
            <p:cNvSpPr txBox="1"/>
            <p:nvPr userDrawn="1"/>
          </p:nvSpPr>
          <p:spPr>
            <a:xfrm>
              <a:off x="44262808" y="31169782"/>
              <a:ext cx="6870215" cy="1399638"/>
            </a:xfrm>
            <a:prstGeom prst="rect">
              <a:avLst/>
            </a:prstGeom>
            <a:noFill/>
          </p:spPr>
          <p:txBody>
            <a:bodyPr wrap="square" lIns="65304" tIns="32651" rIns="65304" bIns="32651" rtlCol="0">
              <a:spAutoFit/>
            </a:bodyPr>
            <a:lstStyle/>
            <a:p>
              <a:pPr>
                <a:lnSpc>
                  <a:spcPts val="2600"/>
                </a:lnSpc>
              </a:pPr>
              <a:r>
                <a:rPr lang="en-US" sz="2800" dirty="0" smtClean="0">
                  <a:solidFill>
                    <a:schemeClr val="bg1"/>
                  </a:solidFill>
                </a:rPr>
                <a:t>© 2013</a:t>
              </a:r>
              <a:r>
                <a:rPr lang="en-US" sz="2800" baseline="0" dirty="0" smtClean="0">
                  <a:solidFill>
                    <a:schemeClr val="bg1"/>
                  </a:solidFill>
                </a:rPr>
                <a:t> </a:t>
              </a:r>
              <a:r>
                <a:rPr lang="en-US" sz="2800" dirty="0" smtClean="0">
                  <a:solidFill>
                    <a:schemeClr val="bg1"/>
                  </a:solidFill>
                </a:rPr>
                <a:t>PosterPresentations.com</a:t>
              </a:r>
              <a:br>
                <a:rPr lang="en-US" sz="2800" dirty="0" smtClean="0">
                  <a:solidFill>
                    <a:schemeClr val="bg1"/>
                  </a:solidFill>
                </a:rPr>
              </a:br>
              <a:r>
                <a:rPr lang="en-US" sz="2800" dirty="0" smtClean="0">
                  <a:solidFill>
                    <a:schemeClr val="bg1"/>
                  </a:solidFill>
                </a:rPr>
                <a:t>    </a:t>
              </a:r>
              <a:r>
                <a:rPr lang="en-US" sz="2400" dirty="0" smtClean="0">
                  <a:solidFill>
                    <a:schemeClr val="bg1"/>
                  </a:solidFill>
                </a:rPr>
                <a:t>2117 Fourth Street ,</a:t>
              </a:r>
              <a:r>
                <a:rPr lang="en-US" sz="2400" baseline="0" dirty="0" smtClean="0">
                  <a:solidFill>
                    <a:schemeClr val="bg1"/>
                  </a:solidFill>
                </a:rPr>
                <a:t> Unit C        </a:t>
              </a:r>
            </a:p>
            <a:p>
              <a:pPr>
                <a:lnSpc>
                  <a:spcPts val="2600"/>
                </a:lnSpc>
              </a:pPr>
              <a:r>
                <a:rPr lang="en-US" sz="2400" baseline="0" dirty="0" smtClean="0">
                  <a:solidFill>
                    <a:schemeClr val="bg1"/>
                  </a:solidFill>
                </a:rPr>
                <a:t>     Berkeley CA </a:t>
              </a:r>
              <a:r>
                <a:rPr lang="en-US" sz="2000" baseline="0" dirty="0" smtClean="0">
                  <a:solidFill>
                    <a:schemeClr val="bg1"/>
                  </a:solidFill>
                </a:rPr>
                <a:t>94710</a:t>
              </a:r>
              <a:r>
                <a:rPr lang="en-US" sz="2400" baseline="0" dirty="0" smtClean="0">
                  <a:solidFill>
                    <a:schemeClr val="bg1"/>
                  </a:solidFill>
                </a:rPr>
                <a:t/>
              </a:r>
              <a:br>
                <a:rPr lang="en-US" sz="2400" baseline="0" dirty="0" smtClean="0">
                  <a:solidFill>
                    <a:schemeClr val="bg1"/>
                  </a:solidFill>
                </a:rPr>
              </a:br>
              <a:r>
                <a:rPr lang="en-US" sz="2400" baseline="0" dirty="0" smtClean="0">
                  <a:solidFill>
                    <a:schemeClr val="bg1"/>
                  </a:solidFill>
                </a:rPr>
                <a:t>    </a:t>
              </a:r>
              <a:r>
                <a:rPr lang="en-US" sz="2400" b="1" baseline="0" dirty="0" smtClean="0">
                  <a:solidFill>
                    <a:srgbClr val="FFFF00"/>
                  </a:solidFill>
                </a:rPr>
                <a:t>posterpresenter@gmail.com</a:t>
              </a:r>
              <a:endParaRPr lang="en-US" sz="2800" b="1" dirty="0">
                <a:solidFill>
                  <a:srgbClr val="FFFF00"/>
                </a:solidFill>
              </a:endParaRPr>
            </a:p>
          </p:txBody>
        </p:sp>
      </p:grpSp>
    </p:spTree>
  </p:cSld>
  <p:clrMap bg1="lt1" tx1="dk1" bg2="lt2" tx2="dk2" accent1="accent1" accent2="accent2" accent3="accent3" accent4="accent4" accent5="accent5" accent6="accent6" hlink="hlink" folHlink="folHlink"/>
  <p:sldLayoutIdLst>
    <p:sldLayoutId id="2147483652" r:id="rId1"/>
  </p:sldLayoutIdLst>
  <p:timing>
    <p:tnLst>
      <p:par>
        <p:cTn id="1" dur="indefinite" restart="never" nodeType="tmRoot"/>
      </p:par>
    </p:tnLst>
  </p:timing>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34000">
              <a:schemeClr val="tx2">
                <a:lumMod val="40000"/>
                <a:lumOff val="6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43891200" cy="4800600"/>
          </a:xfrm>
          <a:prstGeom prst="rect">
            <a:avLst/>
          </a:prstGeom>
          <a:solidFill>
            <a:schemeClr val="accent5">
              <a:lumMod val="75000"/>
            </a:schemeClr>
          </a:solidFill>
          <a:ln w="9525">
            <a:solidFill>
              <a:schemeClr val="tx1"/>
            </a:solidFill>
            <a:miter lim="800000"/>
            <a:headEnd/>
            <a:tailEnd/>
          </a:ln>
          <a:effectLst/>
        </p:spPr>
        <p:txBody>
          <a:bodyPr wrap="none" lIns="91436" tIns="45717" rIns="91436" bIns="45717" anchor="ctr"/>
          <a:lstStyle/>
          <a:p>
            <a:pPr>
              <a:defRPr/>
            </a:pPr>
            <a:endParaRPr lang="en-US" dirty="0"/>
          </a:p>
        </p:txBody>
      </p:sp>
      <p:sp>
        <p:nvSpPr>
          <p:cNvPr id="9" name="Rectangle 9"/>
          <p:cNvSpPr>
            <a:spLocks noChangeArrowheads="1"/>
          </p:cNvSpPr>
          <p:nvPr/>
        </p:nvSpPr>
        <p:spPr bwMode="auto">
          <a:xfrm>
            <a:off x="0" y="4805363"/>
            <a:ext cx="43891200" cy="152400"/>
          </a:xfrm>
          <a:prstGeom prst="rect">
            <a:avLst/>
          </a:prstGeom>
          <a:solidFill>
            <a:schemeClr val="accent5">
              <a:lumMod val="50000"/>
            </a:schemeClr>
          </a:solidFill>
          <a:ln w="152400">
            <a:noFill/>
            <a:miter lim="800000"/>
            <a:headEnd/>
            <a:tailEnd/>
          </a:ln>
          <a:effectLst/>
        </p:spPr>
        <p:txBody>
          <a:bodyPr wrap="none" lIns="91436" tIns="45717" rIns="91436" bIns="45717" anchor="ctr"/>
          <a:lstStyle/>
          <a:p>
            <a:pPr>
              <a:defRPr/>
            </a:pPr>
            <a:endParaRPr lang="en-US" dirty="0"/>
          </a:p>
        </p:txBody>
      </p:sp>
      <p:sp>
        <p:nvSpPr>
          <p:cNvPr id="10" name="Text Box 14"/>
          <p:cNvSpPr txBox="1">
            <a:spLocks noChangeArrowheads="1"/>
          </p:cNvSpPr>
          <p:nvPr/>
        </p:nvSpPr>
        <p:spPr bwMode="auto">
          <a:xfrm>
            <a:off x="1484177" y="32232601"/>
            <a:ext cx="2514600" cy="336819"/>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smtClean="0">
                <a:solidFill>
                  <a:schemeClr val="bg1">
                    <a:lumMod val="75000"/>
                  </a:schemeClr>
                </a:solidFill>
                <a:latin typeface="Arial" charset="0"/>
              </a:rPr>
              <a:t>RESEARCH POSTER PRESENTATION </a:t>
            </a:r>
            <a:r>
              <a:rPr lang="en-US" sz="500" b="1" dirty="0">
                <a:solidFill>
                  <a:schemeClr val="bg1">
                    <a:lumMod val="75000"/>
                  </a:schemeClr>
                </a:solidFill>
                <a:latin typeface="Arial" charset="0"/>
              </a:rPr>
              <a:t>DESIGN © </a:t>
            </a:r>
            <a:r>
              <a:rPr lang="en-US" sz="500" b="1" dirty="0" smtClean="0">
                <a:solidFill>
                  <a:schemeClr val="bg1">
                    <a:lumMod val="75000"/>
                  </a:schemeClr>
                </a:solidFill>
                <a:latin typeface="Arial" charset="0"/>
              </a:rPr>
              <a:t>2012</a:t>
            </a:r>
            <a:endParaRPr lang="en-US" sz="500" b="1" dirty="0">
              <a:solidFill>
                <a:schemeClr val="bg1">
                  <a:lumMod val="75000"/>
                </a:schemeClr>
              </a:solidFill>
              <a:latin typeface="Arial" charset="0"/>
            </a:endParaRP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cxnSp>
        <p:nvCxnSpPr>
          <p:cNvPr id="38" name="Straight Connector 37"/>
          <p:cNvCxnSpPr/>
          <p:nvPr/>
        </p:nvCxnSpPr>
        <p:spPr>
          <a:xfrm flipV="1">
            <a:off x="-13946601" y="11526118"/>
            <a:ext cx="13577436" cy="818"/>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21" name="Rounded Rectangle 20"/>
          <p:cNvSpPr/>
          <p:nvPr userDrawn="1"/>
        </p:nvSpPr>
        <p:spPr>
          <a:xfrm>
            <a:off x="922338" y="5392017"/>
            <a:ext cx="13577436" cy="26736675"/>
          </a:xfrm>
          <a:prstGeom prst="roundRect">
            <a:avLst>
              <a:gd name="adj" fmla="val 5862"/>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ounded Rectangle 21"/>
          <p:cNvSpPr/>
          <p:nvPr userDrawn="1"/>
        </p:nvSpPr>
        <p:spPr>
          <a:xfrm>
            <a:off x="15154504" y="5392017"/>
            <a:ext cx="13577436" cy="26736675"/>
          </a:xfrm>
          <a:prstGeom prst="roundRect">
            <a:avLst>
              <a:gd name="adj" fmla="val 5862"/>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p:cNvSpPr/>
          <p:nvPr userDrawn="1"/>
        </p:nvSpPr>
        <p:spPr>
          <a:xfrm>
            <a:off x="29386670" y="5392017"/>
            <a:ext cx="13577436" cy="26736675"/>
          </a:xfrm>
          <a:prstGeom prst="roundRect">
            <a:avLst>
              <a:gd name="adj" fmla="val 5862"/>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4" name="Group 43"/>
          <p:cNvGrpSpPr/>
          <p:nvPr userDrawn="1"/>
        </p:nvGrpSpPr>
        <p:grpSpPr>
          <a:xfrm>
            <a:off x="44157839" y="-55065"/>
            <a:ext cx="11062139" cy="32973465"/>
            <a:chOff x="44157839" y="-55065"/>
            <a:chExt cx="11062139" cy="32973465"/>
          </a:xfrm>
        </p:grpSpPr>
        <p:sp>
          <p:nvSpPr>
            <p:cNvPr id="45" name="Rectangle 44"/>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smtClean="0">
                  <a:solidFill>
                    <a:schemeClr val="bg1"/>
                  </a:solidFill>
                  <a:latin typeface="Trebuchet MS" pitchFamily="34" charset="0"/>
                </a:rPr>
                <a:t>QUICK START (cont.)</a:t>
              </a:r>
            </a:p>
            <a:p>
              <a:pPr algn="ctr"/>
              <a:endParaRPr lang="en-US" sz="36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smtClean="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r>
                <a:rPr lang="en-US" sz="2400" b="0" baseline="0" dirty="0" smtClean="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Text</a:t>
              </a:r>
            </a:p>
            <a:p>
              <a:pPr marL="3265488" lvl="2" indent="0" algn="l" defTabSz="114300"/>
              <a:r>
                <a:rPr lang="en-US" sz="2400" b="0" baseline="0" dirty="0" smtClean="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 </a:t>
              </a:r>
              <a:r>
                <a:rPr kumimoji="0" lang="en-US" sz="3200" b="1" i="0" u="none" strike="noStrike" kern="1200" cap="none" spc="0" normalizeH="0" baseline="0" noProof="0" dirty="0" smtClean="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400" b="0" baseline="0" dirty="0" smtClean="0">
                <a:solidFill>
                  <a:schemeClr val="bg1">
                    <a:lumMod val="75000"/>
                  </a:schemeClr>
                </a:solidFill>
                <a:latin typeface="Trebuchet MS" pitchFamily="34" charset="0"/>
              </a:endParaRPr>
            </a:p>
            <a:p>
              <a:pPr marL="1518341" lvl="2"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Tables</a:t>
              </a:r>
            </a:p>
            <a:p>
              <a:pPr marL="1730375" lvl="1" indent="0" algn="l" defTabSz="114300"/>
              <a:r>
                <a:rPr lang="en-US" sz="2400" b="0" baseline="0" dirty="0" smtClean="0">
                  <a:solidFill>
                    <a:schemeClr val="bg1">
                      <a:lumMod val="75000"/>
                    </a:schemeClr>
                  </a:solidFill>
                  <a:latin typeface="Trebuchet MS" pitchFamily="34" charset="0"/>
                </a:rPr>
                <a:t>To add a table from scratch go to the INSERT menu and </a:t>
              </a:r>
              <a:br>
                <a:rPr lang="en-US" sz="2400" b="0" baseline="0" dirty="0" smtClean="0">
                  <a:solidFill>
                    <a:schemeClr val="bg1">
                      <a:lumMod val="75000"/>
                    </a:schemeClr>
                  </a:solidFill>
                  <a:latin typeface="Trebuchet MS" pitchFamily="34" charset="0"/>
                </a:rPr>
              </a:br>
              <a:r>
                <a:rPr lang="en-US" sz="2400" b="0" baseline="0" dirty="0" smtClean="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smtClean="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smtClean="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Save your template as a PowerPoint document. For printing, save as PowerPoint of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smtClean="0">
                <a:ln>
                  <a:noFill/>
                </a:ln>
                <a:solidFill>
                  <a:prstClr val="white">
                    <a:lumMod val="75000"/>
                  </a:prstClr>
                </a:solidFill>
                <a:effectLst/>
                <a:uLnTx/>
                <a:uFillTx/>
                <a:latin typeface="Trebuchet MS" pitchFamily="34" charset="0"/>
              </a:endParaRPr>
            </a:p>
          </p:txBody>
        </p:sp>
        <p:graphicFrame>
          <p:nvGraphicFramePr>
            <p:cNvPr id="46" name="Object 45"/>
            <p:cNvGraphicFramePr>
              <a:graphicFrameLocks noChangeAspect="1"/>
            </p:cNvGraphicFramePr>
            <p:nvPr userDrawn="1">
              <p:extLst>
                <p:ext uri="{D42A27DB-BD31-4B8C-83A1-F6EECF244321}">
                  <p14:modId xmlns:p14="http://schemas.microsoft.com/office/powerpoint/2010/main" val="262704017"/>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spid="_x0000_s2066" name="Image" r:id="rId4" imgW="4571280" imgH="1688760" progId="Photoshop.Image.13">
                    <p:embed/>
                  </p:oleObj>
                </mc:Choice>
                <mc:Fallback>
                  <p:oleObj name="Image" r:id="rId4" imgW="4571280" imgH="1688760" progId="Photoshop.Image.13">
                    <p:embed/>
                    <p:pic>
                      <p:nvPicPr>
                        <p:cNvPr id="0" name=""/>
                        <p:cNvPicPr/>
                        <p:nvPr/>
                      </p:nvPicPr>
                      <p:blipFill>
                        <a:blip r:embed="rId5"/>
                        <a:stretch>
                          <a:fillRect/>
                        </a:stretch>
                      </p:blipFill>
                      <p:spPr>
                        <a:xfrm>
                          <a:off x="46915679" y="3349444"/>
                          <a:ext cx="5586150" cy="2063772"/>
                        </a:xfrm>
                        <a:prstGeom prst="rect">
                          <a:avLst/>
                        </a:prstGeom>
                      </p:spPr>
                    </p:pic>
                  </p:oleObj>
                </mc:Fallback>
              </mc:AlternateContent>
            </a:graphicData>
          </a:graphic>
        </p:graphicFrame>
        <p:pic>
          <p:nvPicPr>
            <p:cNvPr id="47" name="Picture 46"/>
            <p:cNvPicPr>
              <a:picLocks noChangeAspect="1"/>
            </p:cNvPicPr>
            <p:nvPr userDrawn="1"/>
          </p:nvPicPr>
          <p:blipFill>
            <a:blip r:embed="rId6"/>
            <a:stretch>
              <a:fillRect/>
            </a:stretch>
          </p:blipFill>
          <p:spPr>
            <a:xfrm>
              <a:off x="44621819" y="7740040"/>
              <a:ext cx="2969584" cy="1370577"/>
            </a:xfrm>
            <a:prstGeom prst="rect">
              <a:avLst/>
            </a:prstGeom>
            <a:ln>
              <a:noFill/>
            </a:ln>
          </p:spPr>
        </p:pic>
        <p:graphicFrame>
          <p:nvGraphicFramePr>
            <p:cNvPr id="48" name="Object 47"/>
            <p:cNvGraphicFramePr>
              <a:graphicFrameLocks noChangeAspect="1"/>
            </p:cNvGraphicFramePr>
            <p:nvPr userDrawn="1">
              <p:extLst>
                <p:ext uri="{D42A27DB-BD31-4B8C-83A1-F6EECF244321}">
                  <p14:modId xmlns:p14="http://schemas.microsoft.com/office/powerpoint/2010/main" val="2040245264"/>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spid="_x0000_s2067" name="Image" r:id="rId7" imgW="1574280" imgH="1053720" progId="Photoshop.Image.13">
                    <p:embed/>
                  </p:oleObj>
                </mc:Choice>
                <mc:Fallback>
                  <p:oleObj name="Image" r:id="rId7" imgW="1574280" imgH="1053720" progId="Photoshop.Image.13">
                    <p:embed/>
                    <p:pic>
                      <p:nvPicPr>
                        <p:cNvPr id="0" name=""/>
                        <p:cNvPicPr/>
                        <p:nvPr/>
                      </p:nvPicPr>
                      <p:blipFill>
                        <a:blip r:embed="rId8"/>
                        <a:stretch>
                          <a:fillRect/>
                        </a:stretch>
                      </p:blipFill>
                      <p:spPr>
                        <a:xfrm>
                          <a:off x="44629619" y="12347263"/>
                          <a:ext cx="1482266" cy="992162"/>
                        </a:xfrm>
                        <a:prstGeom prst="rect">
                          <a:avLst/>
                        </a:prstGeom>
                      </p:spPr>
                    </p:pic>
                  </p:oleObj>
                </mc:Fallback>
              </mc:AlternateContent>
            </a:graphicData>
          </a:graphic>
        </p:graphicFrame>
        <p:grpSp>
          <p:nvGrpSpPr>
            <p:cNvPr id="49" name="Group 48"/>
            <p:cNvGrpSpPr/>
            <p:nvPr userDrawn="1"/>
          </p:nvGrpSpPr>
          <p:grpSpPr>
            <a:xfrm>
              <a:off x="44487207" y="29414560"/>
              <a:ext cx="10354213" cy="1265612"/>
              <a:chOff x="44200453" y="28362386"/>
              <a:chExt cx="9771399" cy="1090622"/>
            </a:xfrm>
          </p:grpSpPr>
          <p:sp>
            <p:nvSpPr>
              <p:cNvPr id="51" name="Rounded Rectangle 50"/>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2" name="Picture 7" descr="http://t2.gstatic.com/images?q=tbn:ANd9GcR4APHC6TT9w54M2zn_pvCiBxUNcspYPoVxirLRphBoJabfSvu7zw">
                <a:hlinkClick r:id="rId9"/>
              </p:cNvPr>
              <p:cNvPicPr>
                <a:picLocks noChangeAspect="1" noChangeArrowheads="1"/>
              </p:cNvPicPr>
              <p:nvPr userDrawn="1"/>
            </p:nvPicPr>
            <p:blipFill>
              <a:blip r:embed="rId10" cstate="print"/>
              <a:srcRect/>
              <a:stretch>
                <a:fillRect/>
              </a:stretch>
            </p:blipFill>
            <p:spPr bwMode="auto">
              <a:xfrm>
                <a:off x="44326393" y="28460718"/>
                <a:ext cx="914401" cy="914399"/>
              </a:xfrm>
              <a:prstGeom prst="rect">
                <a:avLst/>
              </a:prstGeom>
              <a:noFill/>
              <a:ln>
                <a:noFill/>
              </a:ln>
            </p:spPr>
          </p:pic>
          <p:sp>
            <p:nvSpPr>
              <p:cNvPr id="53" name="TextBox 52"/>
              <p:cNvSpPr txBox="1"/>
              <p:nvPr userDrawn="1"/>
            </p:nvSpPr>
            <p:spPr>
              <a:xfrm>
                <a:off x="45300663" y="28552305"/>
                <a:ext cx="8671189" cy="716099"/>
              </a:xfrm>
              <a:prstGeom prst="rect">
                <a:avLst/>
              </a:prstGeom>
              <a:noFill/>
              <a:ln>
                <a:noFill/>
              </a:ln>
            </p:spPr>
            <p:txBody>
              <a:bodyPr wrap="square" rtlCol="0">
                <a:spAutoFit/>
              </a:bodyPr>
              <a:lstStyle/>
              <a:p>
                <a:r>
                  <a:rPr lang="en-US" sz="2400" dirty="0" smtClean="0">
                    <a:solidFill>
                      <a:schemeClr val="tx2"/>
                    </a:solidFill>
                    <a:latin typeface="Trebuchet MS" pitchFamily="34" charset="0"/>
                  </a:rPr>
                  <a:t>Student</a:t>
                </a:r>
                <a:r>
                  <a:rPr lang="en-US" sz="2400" baseline="0" dirty="0" smtClean="0">
                    <a:solidFill>
                      <a:schemeClr val="tx2"/>
                    </a:solidFill>
                    <a:latin typeface="Trebuchet MS" pitchFamily="34" charset="0"/>
                  </a:rPr>
                  <a:t> discounts are available on our </a:t>
                </a:r>
                <a:r>
                  <a:rPr lang="en-US" sz="2400" baseline="0" dirty="0" err="1" smtClean="0">
                    <a:solidFill>
                      <a:schemeClr val="tx2"/>
                    </a:solidFill>
                    <a:latin typeface="Trebuchet MS" pitchFamily="34" charset="0"/>
                  </a:rPr>
                  <a:t>Facebook</a:t>
                </a:r>
                <a:r>
                  <a:rPr lang="en-US" sz="2400" baseline="0" dirty="0" smtClean="0">
                    <a:solidFill>
                      <a:schemeClr val="tx2"/>
                    </a:solidFill>
                    <a:latin typeface="Trebuchet MS" pitchFamily="34" charset="0"/>
                  </a:rPr>
                  <a:t> page.</a:t>
                </a:r>
                <a:br>
                  <a:rPr lang="en-US" sz="2400" baseline="0" dirty="0" smtClean="0">
                    <a:solidFill>
                      <a:schemeClr val="tx2"/>
                    </a:solidFill>
                    <a:latin typeface="Trebuchet MS" pitchFamily="34" charset="0"/>
                  </a:rPr>
                </a:br>
                <a:r>
                  <a:rPr lang="en-US" sz="2400" baseline="0" dirty="0" smtClean="0">
                    <a:solidFill>
                      <a:schemeClr val="tx2"/>
                    </a:solidFill>
                    <a:latin typeface="Trebuchet MS" pitchFamily="34" charset="0"/>
                  </a:rPr>
                  <a:t>Go to </a:t>
                </a:r>
                <a:r>
                  <a:rPr lang="en-US" sz="2400" u="sng" baseline="0" dirty="0" smtClean="0">
                    <a:solidFill>
                      <a:schemeClr val="tx2"/>
                    </a:solidFill>
                    <a:latin typeface="Trebuchet MS" pitchFamily="34" charset="0"/>
                  </a:rPr>
                  <a:t>PosterPresentations.com</a:t>
                </a:r>
                <a:r>
                  <a:rPr lang="en-US" sz="2400" baseline="0" dirty="0" smtClean="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sp>
          <p:nvSpPr>
            <p:cNvPr id="50" name="TextBox 49"/>
            <p:cNvSpPr txBox="1"/>
            <p:nvPr userDrawn="1"/>
          </p:nvSpPr>
          <p:spPr>
            <a:xfrm>
              <a:off x="44262808" y="31169782"/>
              <a:ext cx="6870215" cy="1399638"/>
            </a:xfrm>
            <a:prstGeom prst="rect">
              <a:avLst/>
            </a:prstGeom>
            <a:noFill/>
          </p:spPr>
          <p:txBody>
            <a:bodyPr wrap="square" lIns="65304" tIns="32651" rIns="65304" bIns="32651" rtlCol="0">
              <a:spAutoFit/>
            </a:bodyPr>
            <a:lstStyle/>
            <a:p>
              <a:pPr>
                <a:lnSpc>
                  <a:spcPts val="2600"/>
                </a:lnSpc>
              </a:pPr>
              <a:r>
                <a:rPr lang="en-US" sz="2800" dirty="0" smtClean="0">
                  <a:solidFill>
                    <a:schemeClr val="bg1"/>
                  </a:solidFill>
                </a:rPr>
                <a:t>© 2013</a:t>
              </a:r>
              <a:r>
                <a:rPr lang="en-US" sz="2800" baseline="0" dirty="0" smtClean="0">
                  <a:solidFill>
                    <a:schemeClr val="bg1"/>
                  </a:solidFill>
                </a:rPr>
                <a:t> </a:t>
              </a:r>
              <a:r>
                <a:rPr lang="en-US" sz="2800" dirty="0" smtClean="0">
                  <a:solidFill>
                    <a:schemeClr val="bg1"/>
                  </a:solidFill>
                </a:rPr>
                <a:t>PosterPresentations.com</a:t>
              </a:r>
              <a:br>
                <a:rPr lang="en-US" sz="2800" dirty="0" smtClean="0">
                  <a:solidFill>
                    <a:schemeClr val="bg1"/>
                  </a:solidFill>
                </a:rPr>
              </a:br>
              <a:r>
                <a:rPr lang="en-US" sz="2800" dirty="0" smtClean="0">
                  <a:solidFill>
                    <a:schemeClr val="bg1"/>
                  </a:solidFill>
                </a:rPr>
                <a:t>    </a:t>
              </a:r>
              <a:r>
                <a:rPr lang="en-US" sz="2400" dirty="0" smtClean="0">
                  <a:solidFill>
                    <a:schemeClr val="bg1"/>
                  </a:solidFill>
                </a:rPr>
                <a:t>2117 Fourth Street ,</a:t>
              </a:r>
              <a:r>
                <a:rPr lang="en-US" sz="2400" baseline="0" dirty="0" smtClean="0">
                  <a:solidFill>
                    <a:schemeClr val="bg1"/>
                  </a:solidFill>
                </a:rPr>
                <a:t> Unit C        </a:t>
              </a:r>
            </a:p>
            <a:p>
              <a:pPr>
                <a:lnSpc>
                  <a:spcPts val="2600"/>
                </a:lnSpc>
              </a:pPr>
              <a:r>
                <a:rPr lang="en-US" sz="2400" baseline="0" dirty="0" smtClean="0">
                  <a:solidFill>
                    <a:schemeClr val="bg1"/>
                  </a:solidFill>
                </a:rPr>
                <a:t>     Berkeley CA </a:t>
              </a:r>
              <a:r>
                <a:rPr lang="en-US" sz="2000" baseline="0" dirty="0" smtClean="0">
                  <a:solidFill>
                    <a:schemeClr val="bg1"/>
                  </a:solidFill>
                </a:rPr>
                <a:t>94710</a:t>
              </a:r>
              <a:r>
                <a:rPr lang="en-US" sz="2400" baseline="0" dirty="0" smtClean="0">
                  <a:solidFill>
                    <a:schemeClr val="bg1"/>
                  </a:solidFill>
                </a:rPr>
                <a:t/>
              </a:r>
              <a:br>
                <a:rPr lang="en-US" sz="2400" baseline="0" dirty="0" smtClean="0">
                  <a:solidFill>
                    <a:schemeClr val="bg1"/>
                  </a:solidFill>
                </a:rPr>
              </a:br>
              <a:r>
                <a:rPr lang="en-US" sz="2400" baseline="0" dirty="0" smtClean="0">
                  <a:solidFill>
                    <a:schemeClr val="bg1"/>
                  </a:solidFill>
                </a:rPr>
                <a:t>    </a:t>
              </a:r>
              <a:r>
                <a:rPr lang="en-US" sz="2400" b="1" baseline="0" dirty="0" smtClean="0">
                  <a:solidFill>
                    <a:srgbClr val="FFFF00"/>
                  </a:solidFill>
                </a:rPr>
                <a:t>posterpresenter@gmail.com</a:t>
              </a:r>
              <a:endParaRPr lang="en-US" sz="2800" b="1" dirty="0">
                <a:solidFill>
                  <a:srgbClr val="FFFF00"/>
                </a:solidFill>
              </a:endParaRPr>
            </a:p>
          </p:txBody>
        </p:sp>
      </p:grpSp>
      <p:grpSp>
        <p:nvGrpSpPr>
          <p:cNvPr id="54" name="Group 53"/>
          <p:cNvGrpSpPr/>
          <p:nvPr userDrawn="1"/>
        </p:nvGrpSpPr>
        <p:grpSpPr>
          <a:xfrm>
            <a:off x="-11225189" y="-1"/>
            <a:ext cx="11018865" cy="32918401"/>
            <a:chOff x="-11225189" y="-1"/>
            <a:chExt cx="11018865" cy="32918401"/>
          </a:xfrm>
        </p:grpSpPr>
        <p:sp>
          <p:nvSpPr>
            <p:cNvPr id="55" name="Rectangle 54"/>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smtClean="0">
                  <a:solidFill>
                    <a:srgbClr val="FF0000"/>
                  </a:solidFill>
                  <a:latin typeface="Trebuchet MS" pitchFamily="34" charset="0"/>
                </a:rPr>
                <a:t>(—THIS SIDEBAR DOES NOT PRINT—)</a:t>
              </a:r>
              <a:endParaRPr lang="en-US" sz="3200" b="1" spc="600"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DESIGN</a:t>
              </a:r>
              <a:r>
                <a:rPr lang="en-US" sz="4000" b="1" spc="600" baseline="0" dirty="0" smtClean="0">
                  <a:solidFill>
                    <a:schemeClr val="bg1"/>
                  </a:solidFill>
                  <a:latin typeface="Trebuchet MS" pitchFamily="34" charset="0"/>
                </a:rPr>
                <a:t> </a:t>
              </a:r>
              <a:r>
                <a:rPr lang="en-US" sz="4000" b="1" spc="600" dirty="0" smtClean="0">
                  <a:solidFill>
                    <a:schemeClr val="bg1"/>
                  </a:solidFill>
                  <a:latin typeface="Trebuchet MS" pitchFamily="34" charset="0"/>
                </a:rPr>
                <a:t>GUIDE</a:t>
              </a:r>
            </a:p>
            <a:p>
              <a:pPr algn="ctr"/>
              <a:endParaRPr lang="en-US" sz="2800" b="1" dirty="0" smtClean="0">
                <a:latin typeface="Trebuchet MS" pitchFamily="34" charset="0"/>
              </a:endParaRPr>
            </a:p>
            <a:p>
              <a:pPr defTabSz="3765639"/>
              <a:r>
                <a:rPr lang="en-US" sz="2800" i="0" dirty="0" smtClean="0">
                  <a:latin typeface="Trebuchet MS" pitchFamily="34" charset="0"/>
                </a:rPr>
                <a:t>This PowerPoint</a:t>
              </a:r>
              <a:r>
                <a:rPr lang="en-US" sz="2800" i="0" baseline="0" dirty="0" smtClean="0">
                  <a:latin typeface="Trebuchet MS" pitchFamily="34" charset="0"/>
                </a:rPr>
                <a:t> </a:t>
              </a:r>
              <a:r>
                <a:rPr lang="en-US" sz="2800" i="0" dirty="0" smtClean="0">
                  <a:latin typeface="Trebuchet MS" pitchFamily="34" charset="0"/>
                </a:rPr>
                <a:t>2007 template produces</a:t>
              </a:r>
              <a:r>
                <a:rPr lang="en-US" sz="2800" i="0" baseline="0" dirty="0" smtClean="0">
                  <a:latin typeface="Trebuchet MS" pitchFamily="34" charset="0"/>
                </a:rPr>
                <a:t> </a:t>
              </a:r>
              <a:r>
                <a:rPr lang="en-US" sz="2800" i="0" dirty="0" smtClean="0">
                  <a:latin typeface="Trebuchet MS" pitchFamily="34" charset="0"/>
                </a:rPr>
                <a:t>a 36”x48” presentation poster. </a:t>
              </a:r>
              <a:r>
                <a:rPr lang="en-US" sz="2800" dirty="0" smtClean="0">
                  <a:latin typeface="Trebuchet MS" pitchFamily="34" charset="0"/>
                </a:rPr>
                <a:t>You</a:t>
              </a:r>
              <a:r>
                <a:rPr lang="en-US" sz="2800" baseline="0" dirty="0" smtClean="0">
                  <a:latin typeface="Trebuchet MS" pitchFamily="34" charset="0"/>
                </a:rPr>
                <a:t> can u</a:t>
              </a:r>
              <a:r>
                <a:rPr lang="en-US" sz="2800" dirty="0" smtClean="0">
                  <a:latin typeface="Trebuchet MS" pitchFamily="34" charset="0"/>
                </a:rPr>
                <a:t>se</a:t>
              </a:r>
              <a:r>
                <a:rPr lang="en-US" sz="2800" baseline="0" dirty="0" smtClean="0">
                  <a:latin typeface="Trebuchet MS" pitchFamily="34" charset="0"/>
                </a:rPr>
                <a:t> it to create your research poster and </a:t>
              </a:r>
              <a:r>
                <a:rPr lang="en-US" sz="2800" dirty="0" smtClean="0">
                  <a:latin typeface="Trebuchet MS" pitchFamily="34" charset="0"/>
                </a:rPr>
                <a:t>save valuable time placing titles, subtitles,</a:t>
              </a:r>
              <a:r>
                <a:rPr lang="en-US" sz="2800" baseline="0" dirty="0" smtClean="0">
                  <a:latin typeface="Trebuchet MS" pitchFamily="34" charset="0"/>
                </a:rPr>
                <a:t> text, and graphics</a:t>
              </a:r>
              <a:r>
                <a:rPr lang="en-US" sz="2800" dirty="0" smtClean="0">
                  <a:latin typeface="Trebuchet MS" pitchFamily="34" charset="0"/>
                </a:rPr>
                <a:t>. </a:t>
              </a:r>
            </a:p>
            <a:p>
              <a:pPr defTabSz="3765639"/>
              <a:endParaRPr lang="en-US" sz="2800" dirty="0" smtClean="0">
                <a:latin typeface="Trebuchet MS" pitchFamily="34" charset="0"/>
              </a:endParaRPr>
            </a:p>
            <a:p>
              <a:pPr defTabSz="4389219"/>
              <a:r>
                <a:rPr lang="en-US" sz="2800" dirty="0" smtClean="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smtClean="0">
                  <a:solidFill>
                    <a:srgbClr val="FFC000"/>
                  </a:solidFill>
                  <a:latin typeface="Trebuchet MS" pitchFamily="34" charset="0"/>
                </a:rPr>
                <a:t>PosterPresentations.com</a:t>
              </a:r>
              <a:r>
                <a:rPr lang="en-US" sz="2800" b="1" dirty="0" smtClean="0">
                  <a:solidFill>
                    <a:schemeClr val="bg1"/>
                  </a:solidFill>
                  <a:latin typeface="Trebuchet MS" pitchFamily="34" charset="0"/>
                </a:rPr>
                <a:t> </a:t>
              </a:r>
              <a:r>
                <a:rPr lang="en-US" sz="2800" dirty="0" smtClean="0">
                  <a:solidFill>
                    <a:schemeClr val="bg1"/>
                  </a:solidFill>
                  <a:latin typeface="Trebuchet MS" pitchFamily="34" charset="0"/>
                </a:rPr>
                <a:t>and click on HELP DESK.</a:t>
              </a:r>
            </a:p>
            <a:p>
              <a:pPr defTabSz="4389219"/>
              <a:endParaRPr lang="en-US" sz="2800" dirty="0" smtClean="0">
                <a:latin typeface="Trebuchet MS" pitchFamily="34" charset="0"/>
              </a:endParaRPr>
            </a:p>
            <a:p>
              <a:pPr defTabSz="4389219"/>
              <a:r>
                <a:rPr lang="en-US" sz="2800" dirty="0" smtClean="0">
                  <a:solidFill>
                    <a:schemeClr val="bg1"/>
                  </a:solidFill>
                  <a:latin typeface="Trebuchet MS" pitchFamily="34" charset="0"/>
                </a:rPr>
                <a:t>When</a:t>
              </a:r>
              <a:r>
                <a:rPr lang="en-US" sz="2800" baseline="0" dirty="0" smtClean="0">
                  <a:solidFill>
                    <a:schemeClr val="bg1"/>
                  </a:solidFill>
                  <a:latin typeface="Trebuchet MS" pitchFamily="34" charset="0"/>
                </a:rPr>
                <a:t> you are ready to print your poster</a:t>
              </a:r>
              <a:r>
                <a:rPr lang="en-US" sz="2800" dirty="0" smtClean="0">
                  <a:solidFill>
                    <a:schemeClr val="bg1"/>
                  </a:solidFill>
                  <a:latin typeface="Trebuchet MS" pitchFamily="34" charset="0"/>
                </a:rPr>
                <a:t>,</a:t>
              </a:r>
              <a:r>
                <a:rPr lang="en-US" sz="2800" baseline="0" dirty="0" smtClean="0">
                  <a:solidFill>
                    <a:schemeClr val="bg1"/>
                  </a:solidFill>
                  <a:latin typeface="Trebuchet MS" pitchFamily="34" charset="0"/>
                </a:rPr>
                <a:t> go online to </a:t>
              </a:r>
              <a:r>
                <a:rPr lang="en-US" sz="2800" b="0" dirty="0" smtClean="0">
                  <a:solidFill>
                    <a:schemeClr val="bg1"/>
                  </a:solidFill>
                  <a:latin typeface="Trebuchet MS" pitchFamily="34" charset="0"/>
                </a:rPr>
                <a:t>PosterPresentations.com</a:t>
              </a:r>
              <a:r>
                <a:rPr lang="en-US" sz="2800" dirty="0" smtClean="0">
                  <a:solidFill>
                    <a:schemeClr val="bg1"/>
                  </a:solidFill>
                  <a:latin typeface="Trebuchet MS" pitchFamily="34" charset="0"/>
                </a:rPr>
                <a:t/>
              </a:r>
              <a:br>
                <a:rPr lang="en-US" sz="2800" dirty="0" smtClean="0">
                  <a:solidFill>
                    <a:schemeClr val="bg1"/>
                  </a:solidFill>
                  <a:latin typeface="Trebuchet MS" pitchFamily="34" charset="0"/>
                </a:rPr>
              </a:br>
              <a:endParaRPr lang="en-US" sz="2800" dirty="0" smtClean="0">
                <a:solidFill>
                  <a:schemeClr val="bg1"/>
                </a:solidFill>
                <a:latin typeface="Trebuchet MS" pitchFamily="34" charset="0"/>
              </a:endParaRPr>
            </a:p>
            <a:p>
              <a:pPr algn="l" defTabSz="3765639"/>
              <a:r>
                <a:rPr lang="en-US" sz="2800" b="0" dirty="0" smtClean="0">
                  <a:solidFill>
                    <a:schemeClr val="bg1"/>
                  </a:solidFill>
                  <a:latin typeface="Trebuchet MS" pitchFamily="34" charset="0"/>
                </a:rPr>
                <a:t>Need</a:t>
              </a:r>
              <a:r>
                <a:rPr lang="en-US" sz="2800" b="0" baseline="0" dirty="0" smtClean="0">
                  <a:solidFill>
                    <a:schemeClr val="bg1"/>
                  </a:solidFill>
                  <a:latin typeface="Trebuchet MS" pitchFamily="34" charset="0"/>
                </a:rPr>
                <a:t> assistance? Call us at </a:t>
              </a:r>
              <a:r>
                <a:rPr lang="en-US" sz="2800" b="0" dirty="0" smtClean="0">
                  <a:solidFill>
                    <a:srgbClr val="FFC000"/>
                  </a:solidFill>
                  <a:latin typeface="Trebuchet MS" pitchFamily="34" charset="0"/>
                </a:rPr>
                <a:t>1.510.649.3001</a:t>
              </a:r>
            </a:p>
            <a:p>
              <a:pPr algn="l" defTabSz="3765639"/>
              <a:endParaRPr lang="en-US" sz="3600" b="1" dirty="0" smtClean="0">
                <a:solidFill>
                  <a:srgbClr val="FFFF00"/>
                </a:solidFill>
                <a:latin typeface="Trebuchet MS" pitchFamily="34" charset="0"/>
              </a:endParaRPr>
            </a:p>
            <a:p>
              <a:pPr algn="ctr"/>
              <a:endParaRPr lang="en-US" sz="2400" b="1"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QUICK START</a:t>
              </a:r>
            </a:p>
            <a:p>
              <a:pPr algn="ctr"/>
              <a:endParaRPr lang="en-US" sz="32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Zoom in and out</a:t>
              </a:r>
            </a:p>
            <a:p>
              <a:pPr marL="1892300" indent="-1892300" algn="l" defTabSz="850900"/>
              <a:r>
                <a:rPr lang="en-US" sz="2400" b="0" baseline="0" dirty="0" smtClean="0">
                  <a:solidFill>
                    <a:schemeClr val="bg1"/>
                  </a:solidFill>
                  <a:latin typeface="Trebuchet MS" pitchFamily="34" charset="0"/>
                </a:rPr>
                <a:t>	</a:t>
              </a:r>
              <a:r>
                <a:rPr lang="en-US" sz="2400" b="0" baseline="0" dirty="0" smtClean="0">
                  <a:solidFill>
                    <a:schemeClr val="bg1">
                      <a:lumMod val="75000"/>
                    </a:schemeClr>
                  </a:solidFill>
                  <a:latin typeface="Trebuchet MS" pitchFamily="34" charset="0"/>
                </a:rPr>
                <a:t>As you work on your poster zoom in and out to the level that is more comfortable to you. </a:t>
              </a:r>
            </a:p>
            <a:p>
              <a:pPr marL="1892300" indent="-1892300" algn="l" defTabSz="850900"/>
              <a:r>
                <a:rPr lang="en-US" sz="2400" b="1" baseline="0" dirty="0" smtClean="0">
                  <a:solidFill>
                    <a:schemeClr val="bg1">
                      <a:lumMod val="75000"/>
                    </a:schemeClr>
                  </a:solidFill>
                  <a:latin typeface="Trebuchet MS" pitchFamily="34" charset="0"/>
                </a:rPr>
                <a:t>	</a:t>
              </a:r>
              <a:r>
                <a:rPr lang="en-US" sz="2400" b="0" baseline="0" dirty="0" smtClean="0">
                  <a:solidFill>
                    <a:schemeClr val="bg1">
                      <a:lumMod val="75000"/>
                    </a:schemeClr>
                  </a:solidFill>
                  <a:latin typeface="Trebuchet MS" pitchFamily="34" charset="0"/>
                </a:rPr>
                <a:t>Go to VIEW &gt; ZOOM.</a:t>
              </a:r>
            </a:p>
            <a:p>
              <a:pPr algn="l"/>
              <a:endParaRPr lang="en-US" sz="2800" b="0"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Title, Authors, and Affiliations</a:t>
              </a:r>
            </a:p>
            <a:p>
              <a:pPr algn="l"/>
              <a:r>
                <a:rPr lang="en-US" sz="2400" b="0" baseline="0" dirty="0" smtClean="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smtClean="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The font size of your title should be bigger than your name(s) and institution name(s).</a:t>
              </a:r>
            </a:p>
            <a:p>
              <a:pPr algn="l"/>
              <a:r>
                <a:rPr lang="en-US" sz="2800" b="1" baseline="0" dirty="0" smtClean="0">
                  <a:solidFill>
                    <a:schemeClr val="bg1"/>
                  </a:solidFill>
                  <a:latin typeface="Trebuchet MS" pitchFamily="34" charset="0"/>
                </a:rPr>
                <a:t/>
              </a:r>
              <a:br>
                <a:rPr lang="en-US" sz="2800" b="1" baseline="0" dirty="0" smtClean="0">
                  <a:solidFill>
                    <a:schemeClr val="bg1"/>
                  </a:solidFill>
                  <a:latin typeface="Trebuchet MS" pitchFamily="34" charset="0"/>
                </a:rPr>
              </a:br>
              <a:endParaRPr lang="en-US" sz="2800" b="1" dirty="0" smtClean="0">
                <a:solidFill>
                  <a:schemeClr val="bg1"/>
                </a:solidFill>
                <a:latin typeface="Trebuchet MS" pitchFamily="34" charset="0"/>
              </a:endParaRPr>
            </a:p>
            <a:p>
              <a:pPr algn="ctr"/>
              <a:endParaRPr lang="en-US" sz="2800" b="1" dirty="0" smtClean="0">
                <a:solidFill>
                  <a:srgbClr val="FFC000"/>
                </a:solidFill>
                <a:latin typeface="Trebuchet MS" pitchFamily="34" charset="0"/>
              </a:endParaRPr>
            </a:p>
            <a:p>
              <a:pPr algn="ctr"/>
              <a:endParaRPr lang="en-US" sz="2800" b="1" dirty="0" smtClean="0">
                <a:solidFill>
                  <a:srgbClr val="FFC000"/>
                </a:solidFill>
                <a:latin typeface="Trebuchet MS" pitchFamily="34" charset="0"/>
              </a:endParaRPr>
            </a:p>
            <a:p>
              <a:pPr algn="ctr"/>
              <a:r>
                <a:rPr lang="en-US" sz="3200" b="1" dirty="0" smtClean="0">
                  <a:solidFill>
                    <a:srgbClr val="FFC000"/>
                  </a:solidFill>
                  <a:latin typeface="Trebuchet MS" pitchFamily="34" charset="0"/>
                </a:rPr>
                <a:t>Adding Logos</a:t>
              </a:r>
              <a:r>
                <a:rPr lang="en-US" sz="3200" b="1" baseline="0" dirty="0" smtClean="0">
                  <a:solidFill>
                    <a:srgbClr val="FFC000"/>
                  </a:solidFill>
                  <a:latin typeface="Trebuchet MS" pitchFamily="34" charset="0"/>
                </a:rPr>
                <a:t> / Seals</a:t>
              </a:r>
            </a:p>
            <a:p>
              <a:pPr algn="l"/>
              <a:r>
                <a:rPr lang="en-US" sz="2400" b="0" baseline="0" dirty="0" smtClean="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spc="0"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See if your school’s logo is available on our free poster templates page.</a:t>
              </a:r>
            </a:p>
            <a:p>
              <a:pPr algn="l"/>
              <a:endParaRPr lang="en-US" sz="2400" b="0" baseline="0" dirty="0" smtClean="0">
                <a:latin typeface="Trebuchet MS" pitchFamily="34" charset="0"/>
              </a:endParaRPr>
            </a:p>
            <a:p>
              <a:pPr algn="ctr"/>
              <a:r>
                <a:rPr lang="en-US" sz="3200" b="1" baseline="0" dirty="0" smtClean="0">
                  <a:solidFill>
                    <a:srgbClr val="FFC000"/>
                  </a:solidFill>
                  <a:latin typeface="Trebuchet MS" pitchFamily="34" charset="0"/>
                </a:rPr>
                <a:t>Photographs / Graphics</a:t>
              </a:r>
            </a:p>
            <a:p>
              <a:pPr algn="l" defTabSz="977900"/>
              <a:r>
                <a:rPr lang="en-US" sz="2400" b="0" baseline="0" dirty="0" smtClean="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smtClean="0">
                  <a:solidFill>
                    <a:schemeClr val="bg1">
                      <a:lumMod val="75000"/>
                    </a:schemeClr>
                  </a:solidFill>
                  <a:latin typeface="Trebuchet MS" pitchFamily="34" charset="0"/>
                </a:rPr>
                <a:t>disproportionally.</a:t>
              </a:r>
            </a:p>
            <a:p>
              <a:pPr algn="l" defTabSz="977900"/>
              <a:endParaRPr lang="en-US" sz="2400" b="0" baseline="0" dirty="0" smtClean="0">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r>
                <a:rPr lang="en-US" sz="3200" b="1" baseline="0" dirty="0" smtClean="0">
                  <a:solidFill>
                    <a:srgbClr val="FFC000"/>
                  </a:solidFill>
                  <a:latin typeface="Trebuchet MS" pitchFamily="34" charset="0"/>
                </a:rPr>
                <a:t>Image Quality Check</a:t>
              </a:r>
            </a:p>
            <a:p>
              <a:pPr lvl="0" algn="l" defTabSz="977900"/>
              <a:r>
                <a:rPr lang="en-US" sz="2400" b="0" baseline="0" dirty="0" smtClean="0">
                  <a:solidFill>
                    <a:schemeClr val="bg1">
                      <a:lumMod val="75000"/>
                    </a:schemeClr>
                  </a:solidFill>
                  <a:latin typeface="Trebuchet MS" pitchFamily="34" charset="0"/>
                </a:rPr>
                <a:t>Zoom in and look at your images at 100% magnification. If they look good they will print well. </a:t>
              </a:r>
              <a:endParaRPr lang="en-US" sz="2800" b="0" dirty="0" smtClean="0">
                <a:latin typeface="Trebuchet MS" pitchFamily="34" charset="0"/>
              </a:endParaRPr>
            </a:p>
          </p:txBody>
        </p:sp>
        <p:cxnSp>
          <p:nvCxnSpPr>
            <p:cNvPr id="56" name="Straight Connector 55"/>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57" name="Picture 56"/>
            <p:cNvPicPr>
              <a:picLocks noChangeAspect="1"/>
            </p:cNvPicPr>
            <p:nvPr userDrawn="1"/>
          </p:nvPicPr>
          <p:blipFill>
            <a:blip r:embed="rId11"/>
            <a:stretch>
              <a:fillRect/>
            </a:stretch>
          </p:blipFill>
          <p:spPr>
            <a:xfrm>
              <a:off x="-10740740" y="10261718"/>
              <a:ext cx="1597666" cy="1201935"/>
            </a:xfrm>
            <a:prstGeom prst="rect">
              <a:avLst/>
            </a:prstGeom>
          </p:spPr>
        </p:pic>
        <p:pic>
          <p:nvPicPr>
            <p:cNvPr id="58" name="Picture 57"/>
            <p:cNvPicPr>
              <a:picLocks noChangeAspect="1"/>
            </p:cNvPicPr>
            <p:nvPr userDrawn="1"/>
          </p:nvPicPr>
          <p:blipFill>
            <a:blip r:embed="rId12"/>
            <a:stretch>
              <a:fillRect/>
            </a:stretch>
          </p:blipFill>
          <p:spPr>
            <a:xfrm>
              <a:off x="-10732765" y="15696927"/>
              <a:ext cx="9986808" cy="1053596"/>
            </a:xfrm>
            <a:prstGeom prst="rect">
              <a:avLst/>
            </a:prstGeom>
          </p:spPr>
        </p:pic>
        <p:grpSp>
          <p:nvGrpSpPr>
            <p:cNvPr id="59" name="Group 58"/>
            <p:cNvGrpSpPr/>
            <p:nvPr userDrawn="1"/>
          </p:nvGrpSpPr>
          <p:grpSpPr>
            <a:xfrm>
              <a:off x="-9744993" y="23540957"/>
              <a:ext cx="7531182" cy="2120439"/>
              <a:chOff x="-4470427" y="11016658"/>
              <a:chExt cx="3470785" cy="974220"/>
            </a:xfrm>
          </p:grpSpPr>
          <p:grpSp>
            <p:nvGrpSpPr>
              <p:cNvPr id="65" name="Group 64"/>
              <p:cNvGrpSpPr/>
              <p:nvPr userDrawn="1"/>
            </p:nvGrpSpPr>
            <p:grpSpPr>
              <a:xfrm>
                <a:off x="-2783495" y="11060886"/>
                <a:ext cx="624431" cy="893535"/>
                <a:chOff x="-3958697" y="11117435"/>
                <a:chExt cx="779338" cy="1280430"/>
              </a:xfrm>
            </p:grpSpPr>
            <p:pic>
              <p:nvPicPr>
                <p:cNvPr id="71" name="Picture 70"/>
                <p:cNvPicPr>
                  <a:picLocks noChangeAspect="1"/>
                </p:cNvPicPr>
                <p:nvPr userDrawn="1"/>
              </p:nvPicPr>
              <p:blipFill>
                <a:blip r:embed="rId13"/>
                <a:stretch>
                  <a:fillRect/>
                </a:stretch>
              </p:blipFill>
              <p:spPr>
                <a:xfrm>
                  <a:off x="-3948160" y="11117435"/>
                  <a:ext cx="768801" cy="1090857"/>
                </a:xfrm>
                <a:prstGeom prst="rect">
                  <a:avLst/>
                </a:prstGeom>
              </p:spPr>
            </p:pic>
            <p:sp>
              <p:nvSpPr>
                <p:cNvPr id="72" name="TextBox 71"/>
                <p:cNvSpPr txBox="1"/>
                <p:nvPr userDrawn="1"/>
              </p:nvSpPr>
              <p:spPr>
                <a:xfrm>
                  <a:off x="-3958697" y="12114178"/>
                  <a:ext cx="779337" cy="283687"/>
                </a:xfrm>
                <a:prstGeom prst="rect">
                  <a:avLst/>
                </a:prstGeom>
                <a:solidFill>
                  <a:schemeClr val="accent1"/>
                </a:solidFill>
                <a:ln>
                  <a:noFill/>
                </a:ln>
              </p:spPr>
              <p:txBody>
                <a:bodyPr wrap="square" lIns="91440" tIns="91440" rIns="91440" bIns="91440" rtlCol="0">
                  <a:spAutoFit/>
                </a:bodyPr>
                <a:lstStyle/>
                <a:p>
                  <a:pPr algn="ctr"/>
                  <a:r>
                    <a:rPr lang="en-US" sz="1600" b="1" dirty="0" smtClean="0">
                      <a:solidFill>
                        <a:schemeClr val="tx1"/>
                      </a:solidFill>
                    </a:rPr>
                    <a:t>ORIGINAL</a:t>
                  </a:r>
                  <a:endParaRPr lang="en-US" sz="1600" b="1" dirty="0">
                    <a:solidFill>
                      <a:schemeClr val="tx1"/>
                    </a:solidFill>
                  </a:endParaRPr>
                </a:p>
              </p:txBody>
            </p:sp>
          </p:grpSp>
          <p:grpSp>
            <p:nvGrpSpPr>
              <p:cNvPr id="66" name="Group 65"/>
              <p:cNvGrpSpPr/>
              <p:nvPr userDrawn="1"/>
            </p:nvGrpSpPr>
            <p:grpSpPr>
              <a:xfrm>
                <a:off x="-2033159" y="11060889"/>
                <a:ext cx="1033517" cy="893529"/>
                <a:chOff x="-2921738" y="11200127"/>
                <a:chExt cx="1420279" cy="1227904"/>
              </a:xfrm>
            </p:grpSpPr>
            <p:pic>
              <p:nvPicPr>
                <p:cNvPr id="69" name="Picture 68"/>
                <p:cNvPicPr>
                  <a:picLocks noChangeAspect="1"/>
                </p:cNvPicPr>
                <p:nvPr userDrawn="1"/>
              </p:nvPicPr>
              <p:blipFill>
                <a:blip r:embed="rId13"/>
                <a:stretch>
                  <a:fillRect/>
                </a:stretch>
              </p:blipFill>
              <p:spPr>
                <a:xfrm>
                  <a:off x="-2921738" y="11200127"/>
                  <a:ext cx="1420279" cy="1029694"/>
                </a:xfrm>
                <a:prstGeom prst="rect">
                  <a:avLst/>
                </a:prstGeom>
              </p:spPr>
            </p:pic>
            <p:sp>
              <p:nvSpPr>
                <p:cNvPr id="70" name="TextBox 69"/>
                <p:cNvSpPr txBox="1"/>
                <p:nvPr userDrawn="1"/>
              </p:nvSpPr>
              <p:spPr>
                <a:xfrm>
                  <a:off x="-2918991" y="12175418"/>
                  <a:ext cx="1417532" cy="252613"/>
                </a:xfrm>
                <a:prstGeom prst="rect">
                  <a:avLst/>
                </a:prstGeom>
                <a:solidFill>
                  <a:srgbClr val="FF0000"/>
                </a:solidFill>
              </p:spPr>
              <p:txBody>
                <a:bodyPr wrap="square" lIns="457200" tIns="91440" rIns="457200" bIns="91440" rtlCol="0">
                  <a:spAutoFit/>
                </a:bodyPr>
                <a:lstStyle/>
                <a:p>
                  <a:pPr algn="ctr"/>
                  <a:r>
                    <a:rPr lang="en-US" sz="1400" b="1" dirty="0" smtClean="0">
                      <a:solidFill>
                        <a:schemeClr val="bg1"/>
                      </a:solidFill>
                    </a:rPr>
                    <a:t>DISTORTED</a:t>
                  </a:r>
                  <a:endParaRPr lang="en-US" sz="700" b="1" dirty="0">
                    <a:solidFill>
                      <a:schemeClr val="bg1"/>
                    </a:solidFill>
                  </a:endParaRPr>
                </a:p>
              </p:txBody>
            </p:sp>
          </p:grpSp>
          <p:pic>
            <p:nvPicPr>
              <p:cNvPr id="67" name="Picture 66"/>
              <p:cNvPicPr>
                <a:picLocks noChangeAspect="1"/>
              </p:cNvPicPr>
              <p:nvPr userDrawn="1"/>
            </p:nvPicPr>
            <p:blipFill>
              <a:blip r:embed="rId14"/>
              <a:stretch>
                <a:fillRect/>
              </a:stretch>
            </p:blipFill>
            <p:spPr>
              <a:xfrm>
                <a:off x="-4470427" y="11016658"/>
                <a:ext cx="1098742" cy="847761"/>
              </a:xfrm>
              <a:prstGeom prst="rect">
                <a:avLst/>
              </a:prstGeom>
            </p:spPr>
          </p:pic>
          <p:sp>
            <p:nvSpPr>
              <p:cNvPr id="68" name="TextBox 67"/>
              <p:cNvSpPr txBox="1"/>
              <p:nvPr userDrawn="1"/>
            </p:nvSpPr>
            <p:spPr>
              <a:xfrm>
                <a:off x="-4440600" y="11665645"/>
                <a:ext cx="1035685" cy="325233"/>
              </a:xfrm>
              <a:prstGeom prst="rect">
                <a:avLst/>
              </a:prstGeom>
              <a:noFill/>
            </p:spPr>
            <p:txBody>
              <a:bodyPr wrap="square" lIns="457200" tIns="457200" rIns="457200" bIns="0" rtlCol="0">
                <a:spAutoFit/>
              </a:bodyPr>
              <a:lstStyle/>
              <a:p>
                <a:pPr algn="ctr"/>
                <a:r>
                  <a:rPr lang="en-US" sz="1600" dirty="0" smtClean="0">
                    <a:solidFill>
                      <a:schemeClr val="bg1"/>
                    </a:solidFill>
                  </a:rPr>
                  <a:t>Corner</a:t>
                </a:r>
                <a:r>
                  <a:rPr lang="en-US" sz="1600" baseline="0" dirty="0" smtClean="0">
                    <a:solidFill>
                      <a:schemeClr val="bg1"/>
                    </a:solidFill>
                  </a:rPr>
                  <a:t> handles</a:t>
                </a:r>
                <a:endParaRPr lang="en-US" sz="1600" dirty="0">
                  <a:solidFill>
                    <a:schemeClr val="bg1"/>
                  </a:solidFill>
                </a:endParaRPr>
              </a:p>
            </p:txBody>
          </p:sp>
        </p:grpSp>
        <p:grpSp>
          <p:nvGrpSpPr>
            <p:cNvPr id="60" name="Group 59"/>
            <p:cNvGrpSpPr/>
            <p:nvPr userDrawn="1"/>
          </p:nvGrpSpPr>
          <p:grpSpPr>
            <a:xfrm>
              <a:off x="-10398793" y="27751410"/>
              <a:ext cx="9323012" cy="2453251"/>
              <a:chOff x="-4754996" y="12734136"/>
              <a:chExt cx="4296559" cy="1127128"/>
            </a:xfrm>
          </p:grpSpPr>
          <p:graphicFrame>
            <p:nvGraphicFramePr>
              <p:cNvPr id="61" name="Object 60"/>
              <p:cNvGraphicFramePr>
                <a:graphicFrameLocks noChangeAspect="1"/>
              </p:cNvGraphicFramePr>
              <p:nvPr userDrawn="1">
                <p:extLst>
                  <p:ext uri="{D42A27DB-BD31-4B8C-83A1-F6EECF244321}">
                    <p14:modId xmlns:p14="http://schemas.microsoft.com/office/powerpoint/2010/main" val="1199812768"/>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spid="_x0000_s2068" name="Image" r:id="rId15" imgW="1828440" imgH="1117440" progId="Photoshop.Image.13">
                      <p:embed/>
                    </p:oleObj>
                  </mc:Choice>
                  <mc:Fallback>
                    <p:oleObj name="Image" r:id="rId15" imgW="1828440" imgH="1117440" progId="Photoshop.Image.13">
                      <p:embed/>
                      <p:pic>
                        <p:nvPicPr>
                          <p:cNvPr id="0" name=""/>
                          <p:cNvPicPr/>
                          <p:nvPr/>
                        </p:nvPicPr>
                        <p:blipFill>
                          <a:blip r:embed="rId16"/>
                          <a:stretch>
                            <a:fillRect/>
                          </a:stretch>
                        </p:blipFill>
                        <p:spPr>
                          <a:xfrm>
                            <a:off x="-4533347" y="12734142"/>
                            <a:ext cx="1828800" cy="1117600"/>
                          </a:xfrm>
                          <a:prstGeom prst="rect">
                            <a:avLst/>
                          </a:prstGeom>
                        </p:spPr>
                      </p:pic>
                    </p:oleObj>
                  </mc:Fallback>
                </mc:AlternateContent>
              </a:graphicData>
            </a:graphic>
          </p:graphicFrame>
          <p:graphicFrame>
            <p:nvGraphicFramePr>
              <p:cNvPr id="62" name="Object 61"/>
              <p:cNvGraphicFramePr>
                <a:graphicFrameLocks noChangeAspect="1"/>
              </p:cNvGraphicFramePr>
              <p:nvPr userDrawn="1">
                <p:extLst>
                  <p:ext uri="{D42A27DB-BD31-4B8C-83A1-F6EECF244321}">
                    <p14:modId xmlns:p14="http://schemas.microsoft.com/office/powerpoint/2010/main" val="4096349677"/>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spid="_x0000_s2069" name="Image" r:id="rId17" imgW="1828440" imgH="1117440" progId="Photoshop.Image.13">
                      <p:embed/>
                    </p:oleObj>
                  </mc:Choice>
                  <mc:Fallback>
                    <p:oleObj name="Image" r:id="rId17" imgW="1828440" imgH="1117440" progId="Photoshop.Image.13">
                      <p:embed/>
                      <p:pic>
                        <p:nvPicPr>
                          <p:cNvPr id="0" name=""/>
                          <p:cNvPicPr/>
                          <p:nvPr/>
                        </p:nvPicPr>
                        <p:blipFill>
                          <a:blip r:embed="rId18"/>
                          <a:stretch>
                            <a:fillRect/>
                          </a:stretch>
                        </p:blipFill>
                        <p:spPr>
                          <a:xfrm>
                            <a:off x="-2456641" y="12737835"/>
                            <a:ext cx="1828800" cy="1117600"/>
                          </a:xfrm>
                          <a:prstGeom prst="rect">
                            <a:avLst/>
                          </a:prstGeom>
                        </p:spPr>
                      </p:pic>
                    </p:oleObj>
                  </mc:Fallback>
                </mc:AlternateContent>
              </a:graphicData>
            </a:graphic>
          </p:graphicFrame>
          <p:sp>
            <p:nvSpPr>
              <p:cNvPr id="63" name="TextBox 62"/>
              <p:cNvSpPr txBox="1"/>
              <p:nvPr userDrawn="1"/>
            </p:nvSpPr>
            <p:spPr>
              <a:xfrm rot="16200000">
                <a:off x="-5235785" y="13214925"/>
                <a:ext cx="1117601" cy="156024"/>
              </a:xfrm>
              <a:prstGeom prst="rect">
                <a:avLst/>
              </a:prstGeom>
              <a:noFill/>
            </p:spPr>
            <p:txBody>
              <a:bodyPr wrap="square" lIns="91440" tIns="91440" rIns="91440" bIns="0" rtlCol="0">
                <a:spAutoFit/>
              </a:bodyPr>
              <a:lstStyle/>
              <a:p>
                <a:pPr algn="ctr"/>
                <a:r>
                  <a:rPr lang="en-US" sz="1600" dirty="0" smtClean="0">
                    <a:solidFill>
                      <a:srgbClr val="92D050"/>
                    </a:solidFill>
                  </a:rPr>
                  <a:t>Good</a:t>
                </a:r>
                <a:r>
                  <a:rPr lang="en-US" sz="1600" baseline="0" dirty="0" smtClean="0">
                    <a:solidFill>
                      <a:srgbClr val="92D050"/>
                    </a:solidFill>
                  </a:rPr>
                  <a:t> </a:t>
                </a:r>
                <a:r>
                  <a:rPr lang="en-US" sz="1600" baseline="0" dirty="0" smtClean="0">
                    <a:solidFill>
                      <a:schemeClr val="bg1"/>
                    </a:solidFill>
                  </a:rPr>
                  <a:t>printing quality</a:t>
                </a:r>
                <a:endParaRPr lang="en-US" sz="1600" dirty="0">
                  <a:solidFill>
                    <a:schemeClr val="bg1"/>
                  </a:solidFill>
                </a:endParaRPr>
              </a:p>
            </p:txBody>
          </p:sp>
          <p:sp>
            <p:nvSpPr>
              <p:cNvPr id="64" name="TextBox 63"/>
              <p:cNvSpPr txBox="1"/>
              <p:nvPr userDrawn="1"/>
            </p:nvSpPr>
            <p:spPr>
              <a:xfrm rot="16200000">
                <a:off x="-1095250" y="13224452"/>
                <a:ext cx="1117601" cy="156024"/>
              </a:xfrm>
              <a:prstGeom prst="rect">
                <a:avLst/>
              </a:prstGeom>
              <a:noFill/>
            </p:spPr>
            <p:txBody>
              <a:bodyPr wrap="square" lIns="91440" tIns="91440" rIns="91440" bIns="0" rtlCol="0">
                <a:spAutoFit/>
              </a:bodyPr>
              <a:lstStyle/>
              <a:p>
                <a:pPr algn="ctr"/>
                <a:r>
                  <a:rPr lang="en-US" sz="1600" dirty="0" smtClean="0">
                    <a:solidFill>
                      <a:srgbClr val="FF0000"/>
                    </a:solidFill>
                  </a:rPr>
                  <a:t>Bad </a:t>
                </a:r>
                <a:r>
                  <a:rPr lang="en-US" sz="1600" dirty="0" smtClean="0">
                    <a:solidFill>
                      <a:schemeClr val="bg1"/>
                    </a:solidFill>
                  </a:rPr>
                  <a:t>printing quality</a:t>
                </a:r>
                <a:endParaRPr lang="en-US" sz="1600" dirty="0">
                  <a:solidFill>
                    <a:schemeClr val="bg1"/>
                  </a:solidFill>
                </a:endParaRPr>
              </a:p>
            </p:txBody>
          </p:sp>
        </p:grpSp>
      </p:grpSp>
    </p:spTree>
  </p:cSld>
  <p:clrMap bg1="lt1" tx1="dk1" bg2="lt2" tx2="dk2" accent1="accent1" accent2="accent2" accent3="accent3" accent4="accent4" accent5="accent5" accent6="accent6" hlink="hlink" folHlink="folHlink"/>
  <p:sldLayoutIdLst>
    <p:sldLayoutId id="2147483658" r:id="rId1"/>
  </p:sldLayoutIdLst>
  <p:timing>
    <p:tnLst>
      <p:par>
        <p:cTn id="1" dur="indefinite" restart="never" nodeType="tmRoot"/>
      </p:par>
    </p:tnLst>
  </p:timing>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34000">
              <a:schemeClr val="tx2">
                <a:lumMod val="40000"/>
                <a:lumOff val="6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43891200" cy="4800600"/>
          </a:xfrm>
          <a:prstGeom prst="rect">
            <a:avLst/>
          </a:prstGeom>
          <a:solidFill>
            <a:schemeClr val="accent5">
              <a:lumMod val="75000"/>
            </a:schemeClr>
          </a:solidFill>
          <a:ln w="9525">
            <a:solidFill>
              <a:schemeClr val="tx1"/>
            </a:solidFill>
            <a:miter lim="800000"/>
            <a:headEnd/>
            <a:tailEnd/>
          </a:ln>
          <a:effectLst/>
        </p:spPr>
        <p:txBody>
          <a:bodyPr wrap="none" lIns="91436" tIns="45717" rIns="91436" bIns="45717" anchor="ctr"/>
          <a:lstStyle/>
          <a:p>
            <a:pPr>
              <a:defRPr/>
            </a:pPr>
            <a:endParaRPr lang="en-US" dirty="0"/>
          </a:p>
        </p:txBody>
      </p:sp>
      <p:sp>
        <p:nvSpPr>
          <p:cNvPr id="9" name="Rectangle 9"/>
          <p:cNvSpPr>
            <a:spLocks noChangeArrowheads="1"/>
          </p:cNvSpPr>
          <p:nvPr/>
        </p:nvSpPr>
        <p:spPr bwMode="auto">
          <a:xfrm>
            <a:off x="0" y="4805363"/>
            <a:ext cx="43891200" cy="152400"/>
          </a:xfrm>
          <a:prstGeom prst="rect">
            <a:avLst/>
          </a:prstGeom>
          <a:solidFill>
            <a:schemeClr val="accent5">
              <a:lumMod val="50000"/>
            </a:schemeClr>
          </a:solidFill>
          <a:ln w="152400">
            <a:noFill/>
            <a:miter lim="800000"/>
            <a:headEnd/>
            <a:tailEnd/>
          </a:ln>
          <a:effectLst/>
        </p:spPr>
        <p:txBody>
          <a:bodyPr wrap="none" lIns="91436" tIns="45717" rIns="91436" bIns="45717" anchor="ctr"/>
          <a:lstStyle/>
          <a:p>
            <a:pPr>
              <a:defRPr/>
            </a:pPr>
            <a:endParaRPr lang="en-US" dirty="0"/>
          </a:p>
        </p:txBody>
      </p:sp>
      <p:sp>
        <p:nvSpPr>
          <p:cNvPr id="10" name="Text Box 14"/>
          <p:cNvSpPr txBox="1">
            <a:spLocks noChangeArrowheads="1"/>
          </p:cNvSpPr>
          <p:nvPr/>
        </p:nvSpPr>
        <p:spPr bwMode="auto">
          <a:xfrm>
            <a:off x="1484177" y="32232601"/>
            <a:ext cx="2514600" cy="336819"/>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smtClean="0">
                <a:solidFill>
                  <a:schemeClr val="bg1">
                    <a:lumMod val="75000"/>
                  </a:schemeClr>
                </a:solidFill>
                <a:latin typeface="Arial" charset="0"/>
              </a:rPr>
              <a:t>RESEARCH POSTER PRESENTATION </a:t>
            </a:r>
            <a:r>
              <a:rPr lang="en-US" sz="500" b="1" dirty="0">
                <a:solidFill>
                  <a:schemeClr val="bg1">
                    <a:lumMod val="75000"/>
                  </a:schemeClr>
                </a:solidFill>
                <a:latin typeface="Arial" charset="0"/>
              </a:rPr>
              <a:t>DESIGN © </a:t>
            </a:r>
            <a:r>
              <a:rPr lang="en-US" sz="500" b="1" dirty="0" smtClean="0">
                <a:solidFill>
                  <a:schemeClr val="bg1">
                    <a:lumMod val="75000"/>
                  </a:schemeClr>
                </a:solidFill>
                <a:latin typeface="Arial" charset="0"/>
              </a:rPr>
              <a:t>2012</a:t>
            </a:r>
            <a:endParaRPr lang="en-US" sz="500" b="1" dirty="0">
              <a:solidFill>
                <a:schemeClr val="bg1">
                  <a:lumMod val="75000"/>
                </a:schemeClr>
              </a:solidFill>
              <a:latin typeface="Arial" charset="0"/>
            </a:endParaRP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sp>
        <p:nvSpPr>
          <p:cNvPr id="21" name="Rounded Rectangle 20"/>
          <p:cNvSpPr/>
          <p:nvPr userDrawn="1"/>
        </p:nvSpPr>
        <p:spPr>
          <a:xfrm>
            <a:off x="922338" y="5257800"/>
            <a:ext cx="10050462" cy="26736675"/>
          </a:xfrm>
          <a:prstGeom prst="roundRect">
            <a:avLst>
              <a:gd name="adj" fmla="val 5862"/>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ounded Rectangle 21"/>
          <p:cNvSpPr/>
          <p:nvPr userDrawn="1"/>
        </p:nvSpPr>
        <p:spPr>
          <a:xfrm>
            <a:off x="32918400" y="5257800"/>
            <a:ext cx="10050462" cy="26736675"/>
          </a:xfrm>
          <a:prstGeom prst="roundRect">
            <a:avLst>
              <a:gd name="adj" fmla="val 5862"/>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p:cNvSpPr/>
          <p:nvPr userDrawn="1"/>
        </p:nvSpPr>
        <p:spPr>
          <a:xfrm>
            <a:off x="11583194" y="5267325"/>
            <a:ext cx="20724813" cy="26736675"/>
          </a:xfrm>
          <a:prstGeom prst="roundRect">
            <a:avLst>
              <a:gd name="adj" fmla="val 2853"/>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3" name="Group 42"/>
          <p:cNvGrpSpPr/>
          <p:nvPr userDrawn="1"/>
        </p:nvGrpSpPr>
        <p:grpSpPr>
          <a:xfrm>
            <a:off x="44157839" y="-55065"/>
            <a:ext cx="11062139" cy="32973465"/>
            <a:chOff x="44157839" y="-55065"/>
            <a:chExt cx="11062139" cy="32973465"/>
          </a:xfrm>
        </p:grpSpPr>
        <p:sp>
          <p:nvSpPr>
            <p:cNvPr id="44" name="Rectangle 43"/>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smtClean="0">
                  <a:solidFill>
                    <a:schemeClr val="bg1"/>
                  </a:solidFill>
                  <a:latin typeface="Trebuchet MS" pitchFamily="34" charset="0"/>
                </a:rPr>
                <a:t>QUICK START (cont.)</a:t>
              </a:r>
            </a:p>
            <a:p>
              <a:pPr algn="ctr"/>
              <a:endParaRPr lang="en-US" sz="36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smtClean="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r>
                <a:rPr lang="en-US" sz="2400" b="0" baseline="0" dirty="0" smtClean="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Text</a:t>
              </a:r>
            </a:p>
            <a:p>
              <a:pPr marL="3265488" lvl="2" indent="0" algn="l" defTabSz="114300"/>
              <a:r>
                <a:rPr lang="en-US" sz="2400" b="0" baseline="0" dirty="0" smtClean="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 </a:t>
              </a:r>
              <a:r>
                <a:rPr kumimoji="0" lang="en-US" sz="3200" b="1" i="0" u="none" strike="noStrike" kern="1200" cap="none" spc="0" normalizeH="0" baseline="0" noProof="0" dirty="0" smtClean="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400" b="0" baseline="0" dirty="0" smtClean="0">
                <a:solidFill>
                  <a:schemeClr val="bg1">
                    <a:lumMod val="75000"/>
                  </a:schemeClr>
                </a:solidFill>
                <a:latin typeface="Trebuchet MS" pitchFamily="34" charset="0"/>
              </a:endParaRPr>
            </a:p>
            <a:p>
              <a:pPr marL="1518341" lvl="2"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Tables</a:t>
              </a:r>
            </a:p>
            <a:p>
              <a:pPr marL="1730375" lvl="1" indent="0" algn="l" defTabSz="114300"/>
              <a:r>
                <a:rPr lang="en-US" sz="2400" b="0" baseline="0" dirty="0" smtClean="0">
                  <a:solidFill>
                    <a:schemeClr val="bg1">
                      <a:lumMod val="75000"/>
                    </a:schemeClr>
                  </a:solidFill>
                  <a:latin typeface="Trebuchet MS" pitchFamily="34" charset="0"/>
                </a:rPr>
                <a:t>To add a table from scratch go to the INSERT menu and </a:t>
              </a:r>
              <a:br>
                <a:rPr lang="en-US" sz="2400" b="0" baseline="0" dirty="0" smtClean="0">
                  <a:solidFill>
                    <a:schemeClr val="bg1">
                      <a:lumMod val="75000"/>
                    </a:schemeClr>
                  </a:solidFill>
                  <a:latin typeface="Trebuchet MS" pitchFamily="34" charset="0"/>
                </a:rPr>
              </a:br>
              <a:r>
                <a:rPr lang="en-US" sz="2400" b="0" baseline="0" dirty="0" smtClean="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smtClean="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smtClean="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Save your template as a PowerPoint document. For printing, save as PowerPoint of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smtClean="0">
                <a:ln>
                  <a:noFill/>
                </a:ln>
                <a:solidFill>
                  <a:prstClr val="white">
                    <a:lumMod val="75000"/>
                  </a:prstClr>
                </a:solidFill>
                <a:effectLst/>
                <a:uLnTx/>
                <a:uFillTx/>
                <a:latin typeface="Trebuchet MS" pitchFamily="34" charset="0"/>
              </a:endParaRPr>
            </a:p>
          </p:txBody>
        </p:sp>
        <p:graphicFrame>
          <p:nvGraphicFramePr>
            <p:cNvPr id="45" name="Object 44"/>
            <p:cNvGraphicFramePr>
              <a:graphicFrameLocks noChangeAspect="1"/>
            </p:cNvGraphicFramePr>
            <p:nvPr userDrawn="1">
              <p:extLst>
                <p:ext uri="{D42A27DB-BD31-4B8C-83A1-F6EECF244321}">
                  <p14:modId xmlns:p14="http://schemas.microsoft.com/office/powerpoint/2010/main" val="262704017"/>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spid="_x0000_s3090" name="Image" r:id="rId4" imgW="4571280" imgH="1688760" progId="Photoshop.Image.13">
                    <p:embed/>
                  </p:oleObj>
                </mc:Choice>
                <mc:Fallback>
                  <p:oleObj name="Image" r:id="rId4" imgW="4571280" imgH="1688760" progId="Photoshop.Image.13">
                    <p:embed/>
                    <p:pic>
                      <p:nvPicPr>
                        <p:cNvPr id="0" name=""/>
                        <p:cNvPicPr/>
                        <p:nvPr/>
                      </p:nvPicPr>
                      <p:blipFill>
                        <a:blip r:embed="rId5"/>
                        <a:stretch>
                          <a:fillRect/>
                        </a:stretch>
                      </p:blipFill>
                      <p:spPr>
                        <a:xfrm>
                          <a:off x="46915679" y="3349444"/>
                          <a:ext cx="5586150" cy="2063772"/>
                        </a:xfrm>
                        <a:prstGeom prst="rect">
                          <a:avLst/>
                        </a:prstGeom>
                      </p:spPr>
                    </p:pic>
                  </p:oleObj>
                </mc:Fallback>
              </mc:AlternateContent>
            </a:graphicData>
          </a:graphic>
        </p:graphicFrame>
        <p:pic>
          <p:nvPicPr>
            <p:cNvPr id="46" name="Picture 45"/>
            <p:cNvPicPr>
              <a:picLocks noChangeAspect="1"/>
            </p:cNvPicPr>
            <p:nvPr userDrawn="1"/>
          </p:nvPicPr>
          <p:blipFill>
            <a:blip r:embed="rId6"/>
            <a:stretch>
              <a:fillRect/>
            </a:stretch>
          </p:blipFill>
          <p:spPr>
            <a:xfrm>
              <a:off x="44621819" y="7740040"/>
              <a:ext cx="2969584" cy="1370577"/>
            </a:xfrm>
            <a:prstGeom prst="rect">
              <a:avLst/>
            </a:prstGeom>
            <a:ln>
              <a:noFill/>
            </a:ln>
          </p:spPr>
        </p:pic>
        <p:graphicFrame>
          <p:nvGraphicFramePr>
            <p:cNvPr id="47" name="Object 46"/>
            <p:cNvGraphicFramePr>
              <a:graphicFrameLocks noChangeAspect="1"/>
            </p:cNvGraphicFramePr>
            <p:nvPr userDrawn="1">
              <p:extLst>
                <p:ext uri="{D42A27DB-BD31-4B8C-83A1-F6EECF244321}">
                  <p14:modId xmlns:p14="http://schemas.microsoft.com/office/powerpoint/2010/main" val="2040245264"/>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spid="_x0000_s3091" name="Image" r:id="rId7" imgW="1574280" imgH="1053720" progId="Photoshop.Image.13">
                    <p:embed/>
                  </p:oleObj>
                </mc:Choice>
                <mc:Fallback>
                  <p:oleObj name="Image" r:id="rId7" imgW="1574280" imgH="1053720" progId="Photoshop.Image.13">
                    <p:embed/>
                    <p:pic>
                      <p:nvPicPr>
                        <p:cNvPr id="0" name=""/>
                        <p:cNvPicPr/>
                        <p:nvPr/>
                      </p:nvPicPr>
                      <p:blipFill>
                        <a:blip r:embed="rId8"/>
                        <a:stretch>
                          <a:fillRect/>
                        </a:stretch>
                      </p:blipFill>
                      <p:spPr>
                        <a:xfrm>
                          <a:off x="44629619" y="12347263"/>
                          <a:ext cx="1482266" cy="992162"/>
                        </a:xfrm>
                        <a:prstGeom prst="rect">
                          <a:avLst/>
                        </a:prstGeom>
                      </p:spPr>
                    </p:pic>
                  </p:oleObj>
                </mc:Fallback>
              </mc:AlternateContent>
            </a:graphicData>
          </a:graphic>
        </p:graphicFrame>
        <p:grpSp>
          <p:nvGrpSpPr>
            <p:cNvPr id="48" name="Group 47"/>
            <p:cNvGrpSpPr/>
            <p:nvPr userDrawn="1"/>
          </p:nvGrpSpPr>
          <p:grpSpPr>
            <a:xfrm>
              <a:off x="44487207" y="29414560"/>
              <a:ext cx="10354213" cy="1265612"/>
              <a:chOff x="44200453" y="28362386"/>
              <a:chExt cx="9771399" cy="1090622"/>
            </a:xfrm>
          </p:grpSpPr>
          <p:sp>
            <p:nvSpPr>
              <p:cNvPr id="50" name="Rounded Rectangle 49"/>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 name="Picture 7" descr="http://t2.gstatic.com/images?q=tbn:ANd9GcR4APHC6TT9w54M2zn_pvCiBxUNcspYPoVxirLRphBoJabfSvu7zw">
                <a:hlinkClick r:id="rId9"/>
              </p:cNvPr>
              <p:cNvPicPr>
                <a:picLocks noChangeAspect="1" noChangeArrowheads="1"/>
              </p:cNvPicPr>
              <p:nvPr userDrawn="1"/>
            </p:nvPicPr>
            <p:blipFill>
              <a:blip r:embed="rId10" cstate="print"/>
              <a:srcRect/>
              <a:stretch>
                <a:fillRect/>
              </a:stretch>
            </p:blipFill>
            <p:spPr bwMode="auto">
              <a:xfrm>
                <a:off x="44326393" y="28460718"/>
                <a:ext cx="914401" cy="914399"/>
              </a:xfrm>
              <a:prstGeom prst="rect">
                <a:avLst/>
              </a:prstGeom>
              <a:noFill/>
              <a:ln>
                <a:noFill/>
              </a:ln>
            </p:spPr>
          </p:pic>
          <p:sp>
            <p:nvSpPr>
              <p:cNvPr id="52" name="TextBox 51"/>
              <p:cNvSpPr txBox="1"/>
              <p:nvPr userDrawn="1"/>
            </p:nvSpPr>
            <p:spPr>
              <a:xfrm>
                <a:off x="45300663" y="28552305"/>
                <a:ext cx="8671189" cy="716099"/>
              </a:xfrm>
              <a:prstGeom prst="rect">
                <a:avLst/>
              </a:prstGeom>
              <a:noFill/>
              <a:ln>
                <a:noFill/>
              </a:ln>
            </p:spPr>
            <p:txBody>
              <a:bodyPr wrap="square" rtlCol="0">
                <a:spAutoFit/>
              </a:bodyPr>
              <a:lstStyle/>
              <a:p>
                <a:r>
                  <a:rPr lang="en-US" sz="2400" dirty="0" smtClean="0">
                    <a:solidFill>
                      <a:schemeClr val="tx2"/>
                    </a:solidFill>
                    <a:latin typeface="Trebuchet MS" pitchFamily="34" charset="0"/>
                  </a:rPr>
                  <a:t>Student</a:t>
                </a:r>
                <a:r>
                  <a:rPr lang="en-US" sz="2400" baseline="0" dirty="0" smtClean="0">
                    <a:solidFill>
                      <a:schemeClr val="tx2"/>
                    </a:solidFill>
                    <a:latin typeface="Trebuchet MS" pitchFamily="34" charset="0"/>
                  </a:rPr>
                  <a:t> discounts are available on our </a:t>
                </a:r>
                <a:r>
                  <a:rPr lang="en-US" sz="2400" baseline="0" dirty="0" err="1" smtClean="0">
                    <a:solidFill>
                      <a:schemeClr val="tx2"/>
                    </a:solidFill>
                    <a:latin typeface="Trebuchet MS" pitchFamily="34" charset="0"/>
                  </a:rPr>
                  <a:t>Facebook</a:t>
                </a:r>
                <a:r>
                  <a:rPr lang="en-US" sz="2400" baseline="0" dirty="0" smtClean="0">
                    <a:solidFill>
                      <a:schemeClr val="tx2"/>
                    </a:solidFill>
                    <a:latin typeface="Trebuchet MS" pitchFamily="34" charset="0"/>
                  </a:rPr>
                  <a:t> page.</a:t>
                </a:r>
                <a:br>
                  <a:rPr lang="en-US" sz="2400" baseline="0" dirty="0" smtClean="0">
                    <a:solidFill>
                      <a:schemeClr val="tx2"/>
                    </a:solidFill>
                    <a:latin typeface="Trebuchet MS" pitchFamily="34" charset="0"/>
                  </a:rPr>
                </a:br>
                <a:r>
                  <a:rPr lang="en-US" sz="2400" baseline="0" dirty="0" smtClean="0">
                    <a:solidFill>
                      <a:schemeClr val="tx2"/>
                    </a:solidFill>
                    <a:latin typeface="Trebuchet MS" pitchFamily="34" charset="0"/>
                  </a:rPr>
                  <a:t>Go to </a:t>
                </a:r>
                <a:r>
                  <a:rPr lang="en-US" sz="2400" u="sng" baseline="0" dirty="0" smtClean="0">
                    <a:solidFill>
                      <a:schemeClr val="tx2"/>
                    </a:solidFill>
                    <a:latin typeface="Trebuchet MS" pitchFamily="34" charset="0"/>
                  </a:rPr>
                  <a:t>PosterPresentations.com</a:t>
                </a:r>
                <a:r>
                  <a:rPr lang="en-US" sz="2400" baseline="0" dirty="0" smtClean="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sp>
          <p:nvSpPr>
            <p:cNvPr id="49" name="TextBox 48"/>
            <p:cNvSpPr txBox="1"/>
            <p:nvPr userDrawn="1"/>
          </p:nvSpPr>
          <p:spPr>
            <a:xfrm>
              <a:off x="44262808" y="31169782"/>
              <a:ext cx="6870215" cy="1399638"/>
            </a:xfrm>
            <a:prstGeom prst="rect">
              <a:avLst/>
            </a:prstGeom>
            <a:noFill/>
          </p:spPr>
          <p:txBody>
            <a:bodyPr wrap="square" lIns="65304" tIns="32651" rIns="65304" bIns="32651" rtlCol="0">
              <a:spAutoFit/>
            </a:bodyPr>
            <a:lstStyle/>
            <a:p>
              <a:pPr>
                <a:lnSpc>
                  <a:spcPts val="2600"/>
                </a:lnSpc>
              </a:pPr>
              <a:r>
                <a:rPr lang="en-US" sz="2800" dirty="0" smtClean="0">
                  <a:solidFill>
                    <a:schemeClr val="bg1"/>
                  </a:solidFill>
                </a:rPr>
                <a:t>© 2013</a:t>
              </a:r>
              <a:r>
                <a:rPr lang="en-US" sz="2800" baseline="0" dirty="0" smtClean="0">
                  <a:solidFill>
                    <a:schemeClr val="bg1"/>
                  </a:solidFill>
                </a:rPr>
                <a:t> </a:t>
              </a:r>
              <a:r>
                <a:rPr lang="en-US" sz="2800" dirty="0" smtClean="0">
                  <a:solidFill>
                    <a:schemeClr val="bg1"/>
                  </a:solidFill>
                </a:rPr>
                <a:t>PosterPresentations.com</a:t>
              </a:r>
              <a:br>
                <a:rPr lang="en-US" sz="2800" dirty="0" smtClean="0">
                  <a:solidFill>
                    <a:schemeClr val="bg1"/>
                  </a:solidFill>
                </a:rPr>
              </a:br>
              <a:r>
                <a:rPr lang="en-US" sz="2800" dirty="0" smtClean="0">
                  <a:solidFill>
                    <a:schemeClr val="bg1"/>
                  </a:solidFill>
                </a:rPr>
                <a:t>    </a:t>
              </a:r>
              <a:r>
                <a:rPr lang="en-US" sz="2400" dirty="0" smtClean="0">
                  <a:solidFill>
                    <a:schemeClr val="bg1"/>
                  </a:solidFill>
                </a:rPr>
                <a:t>2117 Fourth Street ,</a:t>
              </a:r>
              <a:r>
                <a:rPr lang="en-US" sz="2400" baseline="0" dirty="0" smtClean="0">
                  <a:solidFill>
                    <a:schemeClr val="bg1"/>
                  </a:solidFill>
                </a:rPr>
                <a:t> Unit C        </a:t>
              </a:r>
            </a:p>
            <a:p>
              <a:pPr>
                <a:lnSpc>
                  <a:spcPts val="2600"/>
                </a:lnSpc>
              </a:pPr>
              <a:r>
                <a:rPr lang="en-US" sz="2400" baseline="0" dirty="0" smtClean="0">
                  <a:solidFill>
                    <a:schemeClr val="bg1"/>
                  </a:solidFill>
                </a:rPr>
                <a:t>     Berkeley CA </a:t>
              </a:r>
              <a:r>
                <a:rPr lang="en-US" sz="2000" baseline="0" dirty="0" smtClean="0">
                  <a:solidFill>
                    <a:schemeClr val="bg1"/>
                  </a:solidFill>
                </a:rPr>
                <a:t>94710</a:t>
              </a:r>
              <a:r>
                <a:rPr lang="en-US" sz="2400" baseline="0" dirty="0" smtClean="0">
                  <a:solidFill>
                    <a:schemeClr val="bg1"/>
                  </a:solidFill>
                </a:rPr>
                <a:t/>
              </a:r>
              <a:br>
                <a:rPr lang="en-US" sz="2400" baseline="0" dirty="0" smtClean="0">
                  <a:solidFill>
                    <a:schemeClr val="bg1"/>
                  </a:solidFill>
                </a:rPr>
              </a:br>
              <a:r>
                <a:rPr lang="en-US" sz="2400" baseline="0" dirty="0" smtClean="0">
                  <a:solidFill>
                    <a:schemeClr val="bg1"/>
                  </a:solidFill>
                </a:rPr>
                <a:t>    </a:t>
              </a:r>
              <a:r>
                <a:rPr lang="en-US" sz="2400" b="1" baseline="0" dirty="0" smtClean="0">
                  <a:solidFill>
                    <a:srgbClr val="FFFF00"/>
                  </a:solidFill>
                </a:rPr>
                <a:t>posterpresenter@gmail.com</a:t>
              </a:r>
              <a:endParaRPr lang="en-US" sz="2800" b="1" dirty="0">
                <a:solidFill>
                  <a:srgbClr val="FFFF00"/>
                </a:solidFill>
              </a:endParaRPr>
            </a:p>
          </p:txBody>
        </p:sp>
      </p:grpSp>
      <p:grpSp>
        <p:nvGrpSpPr>
          <p:cNvPr id="53" name="Group 52"/>
          <p:cNvGrpSpPr/>
          <p:nvPr userDrawn="1"/>
        </p:nvGrpSpPr>
        <p:grpSpPr>
          <a:xfrm>
            <a:off x="-11225189" y="-1"/>
            <a:ext cx="11018865" cy="32918401"/>
            <a:chOff x="-11225189" y="-1"/>
            <a:chExt cx="11018865" cy="32918401"/>
          </a:xfrm>
        </p:grpSpPr>
        <p:sp>
          <p:nvSpPr>
            <p:cNvPr id="54" name="Rectangle 53"/>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smtClean="0">
                  <a:solidFill>
                    <a:srgbClr val="FF0000"/>
                  </a:solidFill>
                  <a:latin typeface="Trebuchet MS" pitchFamily="34" charset="0"/>
                </a:rPr>
                <a:t>(—THIS SIDEBAR DOES NOT PRINT—)</a:t>
              </a:r>
              <a:endParaRPr lang="en-US" sz="3200" b="1" spc="600"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DESIGN</a:t>
              </a:r>
              <a:r>
                <a:rPr lang="en-US" sz="4000" b="1" spc="600" baseline="0" dirty="0" smtClean="0">
                  <a:solidFill>
                    <a:schemeClr val="bg1"/>
                  </a:solidFill>
                  <a:latin typeface="Trebuchet MS" pitchFamily="34" charset="0"/>
                </a:rPr>
                <a:t> </a:t>
              </a:r>
              <a:r>
                <a:rPr lang="en-US" sz="4000" b="1" spc="600" dirty="0" smtClean="0">
                  <a:solidFill>
                    <a:schemeClr val="bg1"/>
                  </a:solidFill>
                  <a:latin typeface="Trebuchet MS" pitchFamily="34" charset="0"/>
                </a:rPr>
                <a:t>GUIDE</a:t>
              </a:r>
            </a:p>
            <a:p>
              <a:pPr algn="ctr"/>
              <a:endParaRPr lang="en-US" sz="2800" b="1" dirty="0" smtClean="0">
                <a:latin typeface="Trebuchet MS" pitchFamily="34" charset="0"/>
              </a:endParaRPr>
            </a:p>
            <a:p>
              <a:pPr defTabSz="3765639"/>
              <a:r>
                <a:rPr lang="en-US" sz="2800" i="0" dirty="0" smtClean="0">
                  <a:latin typeface="Trebuchet MS" pitchFamily="34" charset="0"/>
                </a:rPr>
                <a:t>This PowerPoint</a:t>
              </a:r>
              <a:r>
                <a:rPr lang="en-US" sz="2800" i="0" baseline="0" dirty="0" smtClean="0">
                  <a:latin typeface="Trebuchet MS" pitchFamily="34" charset="0"/>
                </a:rPr>
                <a:t> </a:t>
              </a:r>
              <a:r>
                <a:rPr lang="en-US" sz="2800" i="0" dirty="0" smtClean="0">
                  <a:latin typeface="Trebuchet MS" pitchFamily="34" charset="0"/>
                </a:rPr>
                <a:t>2007 template produces</a:t>
              </a:r>
              <a:r>
                <a:rPr lang="en-US" sz="2800" i="0" baseline="0" dirty="0" smtClean="0">
                  <a:latin typeface="Trebuchet MS" pitchFamily="34" charset="0"/>
                </a:rPr>
                <a:t> </a:t>
              </a:r>
              <a:r>
                <a:rPr lang="en-US" sz="2800" i="0" dirty="0" smtClean="0">
                  <a:latin typeface="Trebuchet MS" pitchFamily="34" charset="0"/>
                </a:rPr>
                <a:t>a 36”x48” presentation poster. </a:t>
              </a:r>
              <a:r>
                <a:rPr lang="en-US" sz="2800" dirty="0" smtClean="0">
                  <a:latin typeface="Trebuchet MS" pitchFamily="34" charset="0"/>
                </a:rPr>
                <a:t>You</a:t>
              </a:r>
              <a:r>
                <a:rPr lang="en-US" sz="2800" baseline="0" dirty="0" smtClean="0">
                  <a:latin typeface="Trebuchet MS" pitchFamily="34" charset="0"/>
                </a:rPr>
                <a:t> can u</a:t>
              </a:r>
              <a:r>
                <a:rPr lang="en-US" sz="2800" dirty="0" smtClean="0">
                  <a:latin typeface="Trebuchet MS" pitchFamily="34" charset="0"/>
                </a:rPr>
                <a:t>se</a:t>
              </a:r>
              <a:r>
                <a:rPr lang="en-US" sz="2800" baseline="0" dirty="0" smtClean="0">
                  <a:latin typeface="Trebuchet MS" pitchFamily="34" charset="0"/>
                </a:rPr>
                <a:t> it to create your research poster and </a:t>
              </a:r>
              <a:r>
                <a:rPr lang="en-US" sz="2800" dirty="0" smtClean="0">
                  <a:latin typeface="Trebuchet MS" pitchFamily="34" charset="0"/>
                </a:rPr>
                <a:t>save valuable time placing titles, subtitles,</a:t>
              </a:r>
              <a:r>
                <a:rPr lang="en-US" sz="2800" baseline="0" dirty="0" smtClean="0">
                  <a:latin typeface="Trebuchet MS" pitchFamily="34" charset="0"/>
                </a:rPr>
                <a:t> text, and graphics</a:t>
              </a:r>
              <a:r>
                <a:rPr lang="en-US" sz="2800" dirty="0" smtClean="0">
                  <a:latin typeface="Trebuchet MS" pitchFamily="34" charset="0"/>
                </a:rPr>
                <a:t>. </a:t>
              </a:r>
            </a:p>
            <a:p>
              <a:pPr defTabSz="3765639"/>
              <a:endParaRPr lang="en-US" sz="2800" dirty="0" smtClean="0">
                <a:latin typeface="Trebuchet MS" pitchFamily="34" charset="0"/>
              </a:endParaRPr>
            </a:p>
            <a:p>
              <a:pPr defTabSz="4389219"/>
              <a:r>
                <a:rPr lang="en-US" sz="2800" dirty="0" smtClean="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smtClean="0">
                  <a:solidFill>
                    <a:srgbClr val="FFC000"/>
                  </a:solidFill>
                  <a:latin typeface="Trebuchet MS" pitchFamily="34" charset="0"/>
                </a:rPr>
                <a:t>PosterPresentations.com</a:t>
              </a:r>
              <a:r>
                <a:rPr lang="en-US" sz="2800" b="1" dirty="0" smtClean="0">
                  <a:solidFill>
                    <a:schemeClr val="bg1"/>
                  </a:solidFill>
                  <a:latin typeface="Trebuchet MS" pitchFamily="34" charset="0"/>
                </a:rPr>
                <a:t> </a:t>
              </a:r>
              <a:r>
                <a:rPr lang="en-US" sz="2800" dirty="0" smtClean="0">
                  <a:solidFill>
                    <a:schemeClr val="bg1"/>
                  </a:solidFill>
                  <a:latin typeface="Trebuchet MS" pitchFamily="34" charset="0"/>
                </a:rPr>
                <a:t>and click on HELP DESK.</a:t>
              </a:r>
            </a:p>
            <a:p>
              <a:pPr defTabSz="4389219"/>
              <a:endParaRPr lang="en-US" sz="2800" dirty="0" smtClean="0">
                <a:latin typeface="Trebuchet MS" pitchFamily="34" charset="0"/>
              </a:endParaRPr>
            </a:p>
            <a:p>
              <a:pPr defTabSz="4389219"/>
              <a:r>
                <a:rPr lang="en-US" sz="2800" dirty="0" smtClean="0">
                  <a:solidFill>
                    <a:schemeClr val="bg1"/>
                  </a:solidFill>
                  <a:latin typeface="Trebuchet MS" pitchFamily="34" charset="0"/>
                </a:rPr>
                <a:t>When</a:t>
              </a:r>
              <a:r>
                <a:rPr lang="en-US" sz="2800" baseline="0" dirty="0" smtClean="0">
                  <a:solidFill>
                    <a:schemeClr val="bg1"/>
                  </a:solidFill>
                  <a:latin typeface="Trebuchet MS" pitchFamily="34" charset="0"/>
                </a:rPr>
                <a:t> you are ready to print your poster</a:t>
              </a:r>
              <a:r>
                <a:rPr lang="en-US" sz="2800" dirty="0" smtClean="0">
                  <a:solidFill>
                    <a:schemeClr val="bg1"/>
                  </a:solidFill>
                  <a:latin typeface="Trebuchet MS" pitchFamily="34" charset="0"/>
                </a:rPr>
                <a:t>,</a:t>
              </a:r>
              <a:r>
                <a:rPr lang="en-US" sz="2800" baseline="0" dirty="0" smtClean="0">
                  <a:solidFill>
                    <a:schemeClr val="bg1"/>
                  </a:solidFill>
                  <a:latin typeface="Trebuchet MS" pitchFamily="34" charset="0"/>
                </a:rPr>
                <a:t> go online to </a:t>
              </a:r>
              <a:r>
                <a:rPr lang="en-US" sz="2800" b="0" dirty="0" smtClean="0">
                  <a:solidFill>
                    <a:schemeClr val="bg1"/>
                  </a:solidFill>
                  <a:latin typeface="Trebuchet MS" pitchFamily="34" charset="0"/>
                </a:rPr>
                <a:t>PosterPresentations.com</a:t>
              </a:r>
              <a:r>
                <a:rPr lang="en-US" sz="2800" dirty="0" smtClean="0">
                  <a:solidFill>
                    <a:schemeClr val="bg1"/>
                  </a:solidFill>
                  <a:latin typeface="Trebuchet MS" pitchFamily="34" charset="0"/>
                </a:rPr>
                <a:t/>
              </a:r>
              <a:br>
                <a:rPr lang="en-US" sz="2800" dirty="0" smtClean="0">
                  <a:solidFill>
                    <a:schemeClr val="bg1"/>
                  </a:solidFill>
                  <a:latin typeface="Trebuchet MS" pitchFamily="34" charset="0"/>
                </a:rPr>
              </a:br>
              <a:endParaRPr lang="en-US" sz="2800" dirty="0" smtClean="0">
                <a:solidFill>
                  <a:schemeClr val="bg1"/>
                </a:solidFill>
                <a:latin typeface="Trebuchet MS" pitchFamily="34" charset="0"/>
              </a:endParaRPr>
            </a:p>
            <a:p>
              <a:pPr algn="l" defTabSz="3765639"/>
              <a:r>
                <a:rPr lang="en-US" sz="2800" b="0" dirty="0" smtClean="0">
                  <a:solidFill>
                    <a:schemeClr val="bg1"/>
                  </a:solidFill>
                  <a:latin typeface="Trebuchet MS" pitchFamily="34" charset="0"/>
                </a:rPr>
                <a:t>Need</a:t>
              </a:r>
              <a:r>
                <a:rPr lang="en-US" sz="2800" b="0" baseline="0" dirty="0" smtClean="0">
                  <a:solidFill>
                    <a:schemeClr val="bg1"/>
                  </a:solidFill>
                  <a:latin typeface="Trebuchet MS" pitchFamily="34" charset="0"/>
                </a:rPr>
                <a:t> assistance? Call us at </a:t>
              </a:r>
              <a:r>
                <a:rPr lang="en-US" sz="2800" b="0" dirty="0" smtClean="0">
                  <a:solidFill>
                    <a:srgbClr val="FFC000"/>
                  </a:solidFill>
                  <a:latin typeface="Trebuchet MS" pitchFamily="34" charset="0"/>
                </a:rPr>
                <a:t>1.510.649.3001</a:t>
              </a:r>
            </a:p>
            <a:p>
              <a:pPr algn="l" defTabSz="3765639"/>
              <a:endParaRPr lang="en-US" sz="3600" b="1" dirty="0" smtClean="0">
                <a:solidFill>
                  <a:srgbClr val="FFFF00"/>
                </a:solidFill>
                <a:latin typeface="Trebuchet MS" pitchFamily="34" charset="0"/>
              </a:endParaRPr>
            </a:p>
            <a:p>
              <a:pPr algn="ctr"/>
              <a:endParaRPr lang="en-US" sz="2400" b="1"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QUICK START</a:t>
              </a:r>
            </a:p>
            <a:p>
              <a:pPr algn="ctr"/>
              <a:endParaRPr lang="en-US" sz="32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Zoom in and out</a:t>
              </a:r>
            </a:p>
            <a:p>
              <a:pPr marL="1892300" indent="-1892300" algn="l" defTabSz="850900"/>
              <a:r>
                <a:rPr lang="en-US" sz="2400" b="0" baseline="0" dirty="0" smtClean="0">
                  <a:solidFill>
                    <a:schemeClr val="bg1"/>
                  </a:solidFill>
                  <a:latin typeface="Trebuchet MS" pitchFamily="34" charset="0"/>
                </a:rPr>
                <a:t>	</a:t>
              </a:r>
              <a:r>
                <a:rPr lang="en-US" sz="2400" b="0" baseline="0" dirty="0" smtClean="0">
                  <a:solidFill>
                    <a:schemeClr val="bg1">
                      <a:lumMod val="75000"/>
                    </a:schemeClr>
                  </a:solidFill>
                  <a:latin typeface="Trebuchet MS" pitchFamily="34" charset="0"/>
                </a:rPr>
                <a:t>As you work on your poster zoom in and out to the level that is more comfortable to you. </a:t>
              </a:r>
            </a:p>
            <a:p>
              <a:pPr marL="1892300" indent="-1892300" algn="l" defTabSz="850900"/>
              <a:r>
                <a:rPr lang="en-US" sz="2400" b="1" baseline="0" dirty="0" smtClean="0">
                  <a:solidFill>
                    <a:schemeClr val="bg1">
                      <a:lumMod val="75000"/>
                    </a:schemeClr>
                  </a:solidFill>
                  <a:latin typeface="Trebuchet MS" pitchFamily="34" charset="0"/>
                </a:rPr>
                <a:t>	</a:t>
              </a:r>
              <a:r>
                <a:rPr lang="en-US" sz="2400" b="0" baseline="0" dirty="0" smtClean="0">
                  <a:solidFill>
                    <a:schemeClr val="bg1">
                      <a:lumMod val="75000"/>
                    </a:schemeClr>
                  </a:solidFill>
                  <a:latin typeface="Trebuchet MS" pitchFamily="34" charset="0"/>
                </a:rPr>
                <a:t>Go to VIEW &gt; ZOOM.</a:t>
              </a:r>
            </a:p>
            <a:p>
              <a:pPr algn="l"/>
              <a:endParaRPr lang="en-US" sz="2800" b="0"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Title, Authors, and Affiliations</a:t>
              </a:r>
            </a:p>
            <a:p>
              <a:pPr algn="l"/>
              <a:r>
                <a:rPr lang="en-US" sz="2400" b="0" baseline="0" dirty="0" smtClean="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smtClean="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The font size of your title should be bigger than your name(s) and institution name(s).</a:t>
              </a:r>
            </a:p>
            <a:p>
              <a:pPr algn="l"/>
              <a:r>
                <a:rPr lang="en-US" sz="2800" b="1" baseline="0" dirty="0" smtClean="0">
                  <a:solidFill>
                    <a:schemeClr val="bg1"/>
                  </a:solidFill>
                  <a:latin typeface="Trebuchet MS" pitchFamily="34" charset="0"/>
                </a:rPr>
                <a:t/>
              </a:r>
              <a:br>
                <a:rPr lang="en-US" sz="2800" b="1" baseline="0" dirty="0" smtClean="0">
                  <a:solidFill>
                    <a:schemeClr val="bg1"/>
                  </a:solidFill>
                  <a:latin typeface="Trebuchet MS" pitchFamily="34" charset="0"/>
                </a:rPr>
              </a:br>
              <a:endParaRPr lang="en-US" sz="2800" b="1" dirty="0" smtClean="0">
                <a:solidFill>
                  <a:schemeClr val="bg1"/>
                </a:solidFill>
                <a:latin typeface="Trebuchet MS" pitchFamily="34" charset="0"/>
              </a:endParaRPr>
            </a:p>
            <a:p>
              <a:pPr algn="ctr"/>
              <a:endParaRPr lang="en-US" sz="2800" b="1" dirty="0" smtClean="0">
                <a:solidFill>
                  <a:srgbClr val="FFC000"/>
                </a:solidFill>
                <a:latin typeface="Trebuchet MS" pitchFamily="34" charset="0"/>
              </a:endParaRPr>
            </a:p>
            <a:p>
              <a:pPr algn="ctr"/>
              <a:endParaRPr lang="en-US" sz="2800" b="1" dirty="0" smtClean="0">
                <a:solidFill>
                  <a:srgbClr val="FFC000"/>
                </a:solidFill>
                <a:latin typeface="Trebuchet MS" pitchFamily="34" charset="0"/>
              </a:endParaRPr>
            </a:p>
            <a:p>
              <a:pPr algn="ctr"/>
              <a:r>
                <a:rPr lang="en-US" sz="3200" b="1" dirty="0" smtClean="0">
                  <a:solidFill>
                    <a:srgbClr val="FFC000"/>
                  </a:solidFill>
                  <a:latin typeface="Trebuchet MS" pitchFamily="34" charset="0"/>
                </a:rPr>
                <a:t>Adding Logos</a:t>
              </a:r>
              <a:r>
                <a:rPr lang="en-US" sz="3200" b="1" baseline="0" dirty="0" smtClean="0">
                  <a:solidFill>
                    <a:srgbClr val="FFC000"/>
                  </a:solidFill>
                  <a:latin typeface="Trebuchet MS" pitchFamily="34" charset="0"/>
                </a:rPr>
                <a:t> / Seals</a:t>
              </a:r>
            </a:p>
            <a:p>
              <a:pPr algn="l"/>
              <a:r>
                <a:rPr lang="en-US" sz="2400" b="0" baseline="0" dirty="0" smtClean="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spc="0"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See if your school’s logo is available on our free poster templates page.</a:t>
              </a:r>
            </a:p>
            <a:p>
              <a:pPr algn="l"/>
              <a:endParaRPr lang="en-US" sz="2400" b="0" baseline="0" dirty="0" smtClean="0">
                <a:latin typeface="Trebuchet MS" pitchFamily="34" charset="0"/>
              </a:endParaRPr>
            </a:p>
            <a:p>
              <a:pPr algn="ctr"/>
              <a:r>
                <a:rPr lang="en-US" sz="3200" b="1" baseline="0" dirty="0" smtClean="0">
                  <a:solidFill>
                    <a:srgbClr val="FFC000"/>
                  </a:solidFill>
                  <a:latin typeface="Trebuchet MS" pitchFamily="34" charset="0"/>
                </a:rPr>
                <a:t>Photographs / Graphics</a:t>
              </a:r>
            </a:p>
            <a:p>
              <a:pPr algn="l" defTabSz="977900"/>
              <a:r>
                <a:rPr lang="en-US" sz="2400" b="0" baseline="0" dirty="0" smtClean="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smtClean="0">
                  <a:solidFill>
                    <a:schemeClr val="bg1">
                      <a:lumMod val="75000"/>
                    </a:schemeClr>
                  </a:solidFill>
                  <a:latin typeface="Trebuchet MS" pitchFamily="34" charset="0"/>
                </a:rPr>
                <a:t>disproportionally.</a:t>
              </a:r>
            </a:p>
            <a:p>
              <a:pPr algn="l" defTabSz="977900"/>
              <a:endParaRPr lang="en-US" sz="2400" b="0" baseline="0" dirty="0" smtClean="0">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r>
                <a:rPr lang="en-US" sz="3200" b="1" baseline="0" dirty="0" smtClean="0">
                  <a:solidFill>
                    <a:srgbClr val="FFC000"/>
                  </a:solidFill>
                  <a:latin typeface="Trebuchet MS" pitchFamily="34" charset="0"/>
                </a:rPr>
                <a:t>Image Quality Check</a:t>
              </a:r>
            </a:p>
            <a:p>
              <a:pPr lvl="0" algn="l" defTabSz="977900"/>
              <a:r>
                <a:rPr lang="en-US" sz="2400" b="0" baseline="0" dirty="0" smtClean="0">
                  <a:solidFill>
                    <a:schemeClr val="bg1">
                      <a:lumMod val="75000"/>
                    </a:schemeClr>
                  </a:solidFill>
                  <a:latin typeface="Trebuchet MS" pitchFamily="34" charset="0"/>
                </a:rPr>
                <a:t>Zoom in and look at your images at 100% magnification. If they look good they will print well. </a:t>
              </a:r>
              <a:endParaRPr lang="en-US" sz="2800" b="0" dirty="0" smtClean="0">
                <a:latin typeface="Trebuchet MS" pitchFamily="34" charset="0"/>
              </a:endParaRPr>
            </a:p>
          </p:txBody>
        </p:sp>
        <p:cxnSp>
          <p:nvCxnSpPr>
            <p:cNvPr id="55" name="Straight Connector 54"/>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56" name="Picture 55"/>
            <p:cNvPicPr>
              <a:picLocks noChangeAspect="1"/>
            </p:cNvPicPr>
            <p:nvPr userDrawn="1"/>
          </p:nvPicPr>
          <p:blipFill>
            <a:blip r:embed="rId11"/>
            <a:stretch>
              <a:fillRect/>
            </a:stretch>
          </p:blipFill>
          <p:spPr>
            <a:xfrm>
              <a:off x="-10740740" y="10261718"/>
              <a:ext cx="1597666" cy="1201935"/>
            </a:xfrm>
            <a:prstGeom prst="rect">
              <a:avLst/>
            </a:prstGeom>
          </p:spPr>
        </p:pic>
        <p:pic>
          <p:nvPicPr>
            <p:cNvPr id="57" name="Picture 56"/>
            <p:cNvPicPr>
              <a:picLocks noChangeAspect="1"/>
            </p:cNvPicPr>
            <p:nvPr userDrawn="1"/>
          </p:nvPicPr>
          <p:blipFill>
            <a:blip r:embed="rId12"/>
            <a:stretch>
              <a:fillRect/>
            </a:stretch>
          </p:blipFill>
          <p:spPr>
            <a:xfrm>
              <a:off x="-10732765" y="15696927"/>
              <a:ext cx="9986808" cy="1053596"/>
            </a:xfrm>
            <a:prstGeom prst="rect">
              <a:avLst/>
            </a:prstGeom>
          </p:spPr>
        </p:pic>
        <p:grpSp>
          <p:nvGrpSpPr>
            <p:cNvPr id="58" name="Group 57"/>
            <p:cNvGrpSpPr/>
            <p:nvPr userDrawn="1"/>
          </p:nvGrpSpPr>
          <p:grpSpPr>
            <a:xfrm>
              <a:off x="-9744993" y="23540957"/>
              <a:ext cx="7531182" cy="2120439"/>
              <a:chOff x="-4470427" y="11016658"/>
              <a:chExt cx="3470785" cy="974220"/>
            </a:xfrm>
          </p:grpSpPr>
          <p:grpSp>
            <p:nvGrpSpPr>
              <p:cNvPr id="64" name="Group 63"/>
              <p:cNvGrpSpPr/>
              <p:nvPr userDrawn="1"/>
            </p:nvGrpSpPr>
            <p:grpSpPr>
              <a:xfrm>
                <a:off x="-2783495" y="11060886"/>
                <a:ext cx="624431" cy="893535"/>
                <a:chOff x="-3958697" y="11117435"/>
                <a:chExt cx="779338" cy="1280430"/>
              </a:xfrm>
            </p:grpSpPr>
            <p:pic>
              <p:nvPicPr>
                <p:cNvPr id="70" name="Picture 69"/>
                <p:cNvPicPr>
                  <a:picLocks noChangeAspect="1"/>
                </p:cNvPicPr>
                <p:nvPr userDrawn="1"/>
              </p:nvPicPr>
              <p:blipFill>
                <a:blip r:embed="rId13"/>
                <a:stretch>
                  <a:fillRect/>
                </a:stretch>
              </p:blipFill>
              <p:spPr>
                <a:xfrm>
                  <a:off x="-3948160" y="11117435"/>
                  <a:ext cx="768801" cy="1090857"/>
                </a:xfrm>
                <a:prstGeom prst="rect">
                  <a:avLst/>
                </a:prstGeom>
              </p:spPr>
            </p:pic>
            <p:sp>
              <p:nvSpPr>
                <p:cNvPr id="71" name="TextBox 70"/>
                <p:cNvSpPr txBox="1"/>
                <p:nvPr userDrawn="1"/>
              </p:nvSpPr>
              <p:spPr>
                <a:xfrm>
                  <a:off x="-3958697" y="12114178"/>
                  <a:ext cx="779337" cy="283687"/>
                </a:xfrm>
                <a:prstGeom prst="rect">
                  <a:avLst/>
                </a:prstGeom>
                <a:solidFill>
                  <a:schemeClr val="accent1"/>
                </a:solidFill>
                <a:ln>
                  <a:noFill/>
                </a:ln>
              </p:spPr>
              <p:txBody>
                <a:bodyPr wrap="square" lIns="91440" tIns="91440" rIns="91440" bIns="91440" rtlCol="0">
                  <a:spAutoFit/>
                </a:bodyPr>
                <a:lstStyle/>
                <a:p>
                  <a:pPr algn="ctr"/>
                  <a:r>
                    <a:rPr lang="en-US" sz="1600" b="1" dirty="0" smtClean="0">
                      <a:solidFill>
                        <a:schemeClr val="tx1"/>
                      </a:solidFill>
                    </a:rPr>
                    <a:t>ORIGINAL</a:t>
                  </a:r>
                  <a:endParaRPr lang="en-US" sz="1600" b="1" dirty="0">
                    <a:solidFill>
                      <a:schemeClr val="tx1"/>
                    </a:solidFill>
                  </a:endParaRPr>
                </a:p>
              </p:txBody>
            </p:sp>
          </p:grpSp>
          <p:grpSp>
            <p:nvGrpSpPr>
              <p:cNvPr id="65" name="Group 64"/>
              <p:cNvGrpSpPr/>
              <p:nvPr userDrawn="1"/>
            </p:nvGrpSpPr>
            <p:grpSpPr>
              <a:xfrm>
                <a:off x="-2033159" y="11060889"/>
                <a:ext cx="1033517" cy="893529"/>
                <a:chOff x="-2921738" y="11200127"/>
                <a:chExt cx="1420279" cy="1227904"/>
              </a:xfrm>
            </p:grpSpPr>
            <p:pic>
              <p:nvPicPr>
                <p:cNvPr id="68" name="Picture 67"/>
                <p:cNvPicPr>
                  <a:picLocks noChangeAspect="1"/>
                </p:cNvPicPr>
                <p:nvPr userDrawn="1"/>
              </p:nvPicPr>
              <p:blipFill>
                <a:blip r:embed="rId13"/>
                <a:stretch>
                  <a:fillRect/>
                </a:stretch>
              </p:blipFill>
              <p:spPr>
                <a:xfrm>
                  <a:off x="-2921738" y="11200127"/>
                  <a:ext cx="1420279" cy="1029694"/>
                </a:xfrm>
                <a:prstGeom prst="rect">
                  <a:avLst/>
                </a:prstGeom>
              </p:spPr>
            </p:pic>
            <p:sp>
              <p:nvSpPr>
                <p:cNvPr id="69" name="TextBox 68"/>
                <p:cNvSpPr txBox="1"/>
                <p:nvPr userDrawn="1"/>
              </p:nvSpPr>
              <p:spPr>
                <a:xfrm>
                  <a:off x="-2918991" y="12175418"/>
                  <a:ext cx="1417532" cy="252613"/>
                </a:xfrm>
                <a:prstGeom prst="rect">
                  <a:avLst/>
                </a:prstGeom>
                <a:solidFill>
                  <a:srgbClr val="FF0000"/>
                </a:solidFill>
              </p:spPr>
              <p:txBody>
                <a:bodyPr wrap="square" lIns="457200" tIns="91440" rIns="457200" bIns="91440" rtlCol="0">
                  <a:spAutoFit/>
                </a:bodyPr>
                <a:lstStyle/>
                <a:p>
                  <a:pPr algn="ctr"/>
                  <a:r>
                    <a:rPr lang="en-US" sz="1400" b="1" dirty="0" smtClean="0">
                      <a:solidFill>
                        <a:schemeClr val="bg1"/>
                      </a:solidFill>
                    </a:rPr>
                    <a:t>DISTORTED</a:t>
                  </a:r>
                  <a:endParaRPr lang="en-US" sz="700" b="1" dirty="0">
                    <a:solidFill>
                      <a:schemeClr val="bg1"/>
                    </a:solidFill>
                  </a:endParaRPr>
                </a:p>
              </p:txBody>
            </p:sp>
          </p:grpSp>
          <p:pic>
            <p:nvPicPr>
              <p:cNvPr id="66" name="Picture 65"/>
              <p:cNvPicPr>
                <a:picLocks noChangeAspect="1"/>
              </p:cNvPicPr>
              <p:nvPr userDrawn="1"/>
            </p:nvPicPr>
            <p:blipFill>
              <a:blip r:embed="rId14"/>
              <a:stretch>
                <a:fillRect/>
              </a:stretch>
            </p:blipFill>
            <p:spPr>
              <a:xfrm>
                <a:off x="-4470427" y="11016658"/>
                <a:ext cx="1098742" cy="847761"/>
              </a:xfrm>
              <a:prstGeom prst="rect">
                <a:avLst/>
              </a:prstGeom>
            </p:spPr>
          </p:pic>
          <p:sp>
            <p:nvSpPr>
              <p:cNvPr id="67" name="TextBox 66"/>
              <p:cNvSpPr txBox="1"/>
              <p:nvPr userDrawn="1"/>
            </p:nvSpPr>
            <p:spPr>
              <a:xfrm>
                <a:off x="-4440600" y="11665645"/>
                <a:ext cx="1035685" cy="325233"/>
              </a:xfrm>
              <a:prstGeom prst="rect">
                <a:avLst/>
              </a:prstGeom>
              <a:noFill/>
            </p:spPr>
            <p:txBody>
              <a:bodyPr wrap="square" lIns="457200" tIns="457200" rIns="457200" bIns="0" rtlCol="0">
                <a:spAutoFit/>
              </a:bodyPr>
              <a:lstStyle/>
              <a:p>
                <a:pPr algn="ctr"/>
                <a:r>
                  <a:rPr lang="en-US" sz="1600" dirty="0" smtClean="0">
                    <a:solidFill>
                      <a:schemeClr val="bg1"/>
                    </a:solidFill>
                  </a:rPr>
                  <a:t>Corner</a:t>
                </a:r>
                <a:r>
                  <a:rPr lang="en-US" sz="1600" baseline="0" dirty="0" smtClean="0">
                    <a:solidFill>
                      <a:schemeClr val="bg1"/>
                    </a:solidFill>
                  </a:rPr>
                  <a:t> handles</a:t>
                </a:r>
                <a:endParaRPr lang="en-US" sz="1600" dirty="0">
                  <a:solidFill>
                    <a:schemeClr val="bg1"/>
                  </a:solidFill>
                </a:endParaRPr>
              </a:p>
            </p:txBody>
          </p:sp>
        </p:grpSp>
        <p:grpSp>
          <p:nvGrpSpPr>
            <p:cNvPr id="59" name="Group 58"/>
            <p:cNvGrpSpPr/>
            <p:nvPr userDrawn="1"/>
          </p:nvGrpSpPr>
          <p:grpSpPr>
            <a:xfrm>
              <a:off x="-10398793" y="27751410"/>
              <a:ext cx="9323012" cy="2453251"/>
              <a:chOff x="-4754996" y="12734136"/>
              <a:chExt cx="4296559" cy="1127128"/>
            </a:xfrm>
          </p:grpSpPr>
          <p:graphicFrame>
            <p:nvGraphicFramePr>
              <p:cNvPr id="60" name="Object 59"/>
              <p:cNvGraphicFramePr>
                <a:graphicFrameLocks noChangeAspect="1"/>
              </p:cNvGraphicFramePr>
              <p:nvPr userDrawn="1">
                <p:extLst>
                  <p:ext uri="{D42A27DB-BD31-4B8C-83A1-F6EECF244321}">
                    <p14:modId xmlns:p14="http://schemas.microsoft.com/office/powerpoint/2010/main" val="1199812768"/>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spid="_x0000_s3092" name="Image" r:id="rId15" imgW="1828440" imgH="1117440" progId="Photoshop.Image.13">
                      <p:embed/>
                    </p:oleObj>
                  </mc:Choice>
                  <mc:Fallback>
                    <p:oleObj name="Image" r:id="rId15" imgW="1828440" imgH="1117440" progId="Photoshop.Image.13">
                      <p:embed/>
                      <p:pic>
                        <p:nvPicPr>
                          <p:cNvPr id="0" name=""/>
                          <p:cNvPicPr/>
                          <p:nvPr/>
                        </p:nvPicPr>
                        <p:blipFill>
                          <a:blip r:embed="rId16"/>
                          <a:stretch>
                            <a:fillRect/>
                          </a:stretch>
                        </p:blipFill>
                        <p:spPr>
                          <a:xfrm>
                            <a:off x="-4533347" y="12734142"/>
                            <a:ext cx="1828800" cy="1117600"/>
                          </a:xfrm>
                          <a:prstGeom prst="rect">
                            <a:avLst/>
                          </a:prstGeom>
                        </p:spPr>
                      </p:pic>
                    </p:oleObj>
                  </mc:Fallback>
                </mc:AlternateContent>
              </a:graphicData>
            </a:graphic>
          </p:graphicFrame>
          <p:graphicFrame>
            <p:nvGraphicFramePr>
              <p:cNvPr id="61" name="Object 60"/>
              <p:cNvGraphicFramePr>
                <a:graphicFrameLocks noChangeAspect="1"/>
              </p:cNvGraphicFramePr>
              <p:nvPr userDrawn="1">
                <p:extLst>
                  <p:ext uri="{D42A27DB-BD31-4B8C-83A1-F6EECF244321}">
                    <p14:modId xmlns:p14="http://schemas.microsoft.com/office/powerpoint/2010/main" val="4096349677"/>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spid="_x0000_s3093" name="Image" r:id="rId17" imgW="1828440" imgH="1117440" progId="Photoshop.Image.13">
                      <p:embed/>
                    </p:oleObj>
                  </mc:Choice>
                  <mc:Fallback>
                    <p:oleObj name="Image" r:id="rId17" imgW="1828440" imgH="1117440" progId="Photoshop.Image.13">
                      <p:embed/>
                      <p:pic>
                        <p:nvPicPr>
                          <p:cNvPr id="0" name=""/>
                          <p:cNvPicPr/>
                          <p:nvPr/>
                        </p:nvPicPr>
                        <p:blipFill>
                          <a:blip r:embed="rId18"/>
                          <a:stretch>
                            <a:fillRect/>
                          </a:stretch>
                        </p:blipFill>
                        <p:spPr>
                          <a:xfrm>
                            <a:off x="-2456641" y="12737835"/>
                            <a:ext cx="1828800" cy="1117600"/>
                          </a:xfrm>
                          <a:prstGeom prst="rect">
                            <a:avLst/>
                          </a:prstGeom>
                        </p:spPr>
                      </p:pic>
                    </p:oleObj>
                  </mc:Fallback>
                </mc:AlternateContent>
              </a:graphicData>
            </a:graphic>
          </p:graphicFrame>
          <p:sp>
            <p:nvSpPr>
              <p:cNvPr id="62" name="TextBox 61"/>
              <p:cNvSpPr txBox="1"/>
              <p:nvPr userDrawn="1"/>
            </p:nvSpPr>
            <p:spPr>
              <a:xfrm rot="16200000">
                <a:off x="-5235785" y="13214925"/>
                <a:ext cx="1117601" cy="156024"/>
              </a:xfrm>
              <a:prstGeom prst="rect">
                <a:avLst/>
              </a:prstGeom>
              <a:noFill/>
            </p:spPr>
            <p:txBody>
              <a:bodyPr wrap="square" lIns="91440" tIns="91440" rIns="91440" bIns="0" rtlCol="0">
                <a:spAutoFit/>
              </a:bodyPr>
              <a:lstStyle/>
              <a:p>
                <a:pPr algn="ctr"/>
                <a:r>
                  <a:rPr lang="en-US" sz="1600" dirty="0" smtClean="0">
                    <a:solidFill>
                      <a:srgbClr val="92D050"/>
                    </a:solidFill>
                  </a:rPr>
                  <a:t>Good</a:t>
                </a:r>
                <a:r>
                  <a:rPr lang="en-US" sz="1600" baseline="0" dirty="0" smtClean="0">
                    <a:solidFill>
                      <a:srgbClr val="92D050"/>
                    </a:solidFill>
                  </a:rPr>
                  <a:t> </a:t>
                </a:r>
                <a:r>
                  <a:rPr lang="en-US" sz="1600" baseline="0" dirty="0" smtClean="0">
                    <a:solidFill>
                      <a:schemeClr val="bg1"/>
                    </a:solidFill>
                  </a:rPr>
                  <a:t>printing quality</a:t>
                </a:r>
                <a:endParaRPr lang="en-US" sz="1600" dirty="0">
                  <a:solidFill>
                    <a:schemeClr val="bg1"/>
                  </a:solidFill>
                </a:endParaRPr>
              </a:p>
            </p:txBody>
          </p:sp>
          <p:sp>
            <p:nvSpPr>
              <p:cNvPr id="63" name="TextBox 62"/>
              <p:cNvSpPr txBox="1"/>
              <p:nvPr userDrawn="1"/>
            </p:nvSpPr>
            <p:spPr>
              <a:xfrm rot="16200000">
                <a:off x="-1095250" y="13224452"/>
                <a:ext cx="1117601" cy="156024"/>
              </a:xfrm>
              <a:prstGeom prst="rect">
                <a:avLst/>
              </a:prstGeom>
              <a:noFill/>
            </p:spPr>
            <p:txBody>
              <a:bodyPr wrap="square" lIns="91440" tIns="91440" rIns="91440" bIns="0" rtlCol="0">
                <a:spAutoFit/>
              </a:bodyPr>
              <a:lstStyle/>
              <a:p>
                <a:pPr algn="ctr"/>
                <a:r>
                  <a:rPr lang="en-US" sz="1600" dirty="0" smtClean="0">
                    <a:solidFill>
                      <a:srgbClr val="FF0000"/>
                    </a:solidFill>
                  </a:rPr>
                  <a:t>Bad </a:t>
                </a:r>
                <a:r>
                  <a:rPr lang="en-US" sz="1600" dirty="0" smtClean="0">
                    <a:solidFill>
                      <a:schemeClr val="bg1"/>
                    </a:solidFill>
                  </a:rPr>
                  <a:t>printing quality</a:t>
                </a:r>
                <a:endParaRPr lang="en-US" sz="1600" dirty="0">
                  <a:solidFill>
                    <a:schemeClr val="bg1"/>
                  </a:solidFill>
                </a:endParaRPr>
              </a:p>
            </p:txBody>
          </p:sp>
        </p:grpSp>
      </p:grpSp>
    </p:spTree>
  </p:cSld>
  <p:clrMap bg1="lt1" tx1="dk1" bg2="lt2" tx2="dk2" accent1="accent1" accent2="accent2" accent3="accent3" accent4="accent4" accent5="accent5" accent6="accent6" hlink="hlink" folHlink="folHlink"/>
  <p:sldLayoutIdLst>
    <p:sldLayoutId id="2147483654" r:id="rId1"/>
  </p:sldLayoutIdLst>
  <p:timing>
    <p:tnLst>
      <p:par>
        <p:cTn id="1" dur="indefinite" restart="never" nodeType="tmRoot"/>
      </p:par>
    </p:tnLst>
  </p:timing>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9" name="Text Placeholder 448"/>
          <p:cNvSpPr>
            <a:spLocks noGrp="1"/>
          </p:cNvSpPr>
          <p:nvPr>
            <p:ph type="body" sz="quarter" idx="10"/>
          </p:nvPr>
        </p:nvSpPr>
        <p:spPr/>
        <p:txBody>
          <a:bodyPr/>
          <a:lstStyle/>
          <a:p>
            <a:endParaRPr lang="en-US"/>
          </a:p>
        </p:txBody>
      </p:sp>
      <p:sp>
        <p:nvSpPr>
          <p:cNvPr id="450" name="Text Placeholder 449"/>
          <p:cNvSpPr>
            <a:spLocks noGrp="1"/>
          </p:cNvSpPr>
          <p:nvPr>
            <p:ph type="body" sz="quarter" idx="11"/>
          </p:nvPr>
        </p:nvSpPr>
        <p:spPr/>
        <p:txBody>
          <a:bodyPr/>
          <a:lstStyle/>
          <a:p>
            <a:endParaRPr lang="en-US" dirty="0"/>
          </a:p>
        </p:txBody>
      </p:sp>
      <p:sp>
        <p:nvSpPr>
          <p:cNvPr id="453" name="Text Placeholder 452"/>
          <p:cNvSpPr>
            <a:spLocks noGrp="1"/>
          </p:cNvSpPr>
          <p:nvPr>
            <p:ph type="body" sz="quarter" idx="20"/>
          </p:nvPr>
        </p:nvSpPr>
        <p:spPr/>
        <p:txBody>
          <a:bodyPr/>
          <a:lstStyle/>
          <a:p>
            <a:endParaRPr lang="en-US"/>
          </a:p>
        </p:txBody>
      </p:sp>
      <p:sp>
        <p:nvSpPr>
          <p:cNvPr id="454" name="Text Placeholder 453"/>
          <p:cNvSpPr>
            <a:spLocks noGrp="1"/>
          </p:cNvSpPr>
          <p:nvPr>
            <p:ph type="body" sz="quarter" idx="21"/>
          </p:nvPr>
        </p:nvSpPr>
        <p:spPr/>
        <p:txBody>
          <a:bodyPr/>
          <a:lstStyle/>
          <a:p>
            <a:endParaRPr lang="en-US"/>
          </a:p>
        </p:txBody>
      </p:sp>
      <p:sp>
        <p:nvSpPr>
          <p:cNvPr id="455" name="Text Placeholder 454"/>
          <p:cNvSpPr>
            <a:spLocks noGrp="1"/>
          </p:cNvSpPr>
          <p:nvPr>
            <p:ph type="body" sz="quarter" idx="22"/>
          </p:nvPr>
        </p:nvSpPr>
        <p:spPr/>
        <p:txBody>
          <a:bodyPr/>
          <a:lstStyle/>
          <a:p>
            <a:endParaRPr lang="en-US"/>
          </a:p>
        </p:txBody>
      </p:sp>
      <p:sp>
        <p:nvSpPr>
          <p:cNvPr id="456" name="Text Placeholder 455"/>
          <p:cNvSpPr>
            <a:spLocks noGrp="1"/>
          </p:cNvSpPr>
          <p:nvPr>
            <p:ph type="body" sz="quarter" idx="23"/>
          </p:nvPr>
        </p:nvSpPr>
        <p:spPr/>
        <p:txBody>
          <a:bodyPr/>
          <a:lstStyle/>
          <a:p>
            <a:endParaRPr lang="en-US"/>
          </a:p>
        </p:txBody>
      </p:sp>
      <p:sp>
        <p:nvSpPr>
          <p:cNvPr id="457" name="Text Placeholder 456"/>
          <p:cNvSpPr>
            <a:spLocks noGrp="1"/>
          </p:cNvSpPr>
          <p:nvPr>
            <p:ph type="body" sz="quarter" idx="24"/>
          </p:nvPr>
        </p:nvSpPr>
        <p:spPr/>
        <p:txBody>
          <a:bodyPr/>
          <a:lstStyle/>
          <a:p>
            <a:endParaRPr lang="en-US"/>
          </a:p>
        </p:txBody>
      </p:sp>
      <p:sp>
        <p:nvSpPr>
          <p:cNvPr id="458" name="Text Placeholder 457"/>
          <p:cNvSpPr>
            <a:spLocks noGrp="1"/>
          </p:cNvSpPr>
          <p:nvPr>
            <p:ph type="body" sz="quarter" idx="25"/>
          </p:nvPr>
        </p:nvSpPr>
        <p:spPr/>
        <p:txBody>
          <a:bodyPr/>
          <a:lstStyle/>
          <a:p>
            <a:endParaRPr lang="en-US"/>
          </a:p>
        </p:txBody>
      </p:sp>
      <p:sp>
        <p:nvSpPr>
          <p:cNvPr id="459" name="Text Placeholder 458"/>
          <p:cNvSpPr>
            <a:spLocks noGrp="1"/>
          </p:cNvSpPr>
          <p:nvPr>
            <p:ph type="body" sz="quarter" idx="26"/>
          </p:nvPr>
        </p:nvSpPr>
        <p:spPr/>
        <p:txBody>
          <a:bodyPr/>
          <a:lstStyle/>
          <a:p>
            <a:endParaRPr lang="en-US"/>
          </a:p>
        </p:txBody>
      </p:sp>
      <p:sp>
        <p:nvSpPr>
          <p:cNvPr id="460" name="Text Placeholder 459"/>
          <p:cNvSpPr>
            <a:spLocks noGrp="1"/>
          </p:cNvSpPr>
          <p:nvPr>
            <p:ph type="body" sz="quarter" idx="27"/>
          </p:nvPr>
        </p:nvSpPr>
        <p:spPr/>
        <p:txBody>
          <a:bodyPr/>
          <a:lstStyle/>
          <a:p>
            <a:endParaRPr lang="en-US"/>
          </a:p>
        </p:txBody>
      </p:sp>
      <p:sp>
        <p:nvSpPr>
          <p:cNvPr id="461" name="Text Placeholder 460"/>
          <p:cNvSpPr>
            <a:spLocks noGrp="1"/>
          </p:cNvSpPr>
          <p:nvPr>
            <p:ph type="body" sz="quarter" idx="28"/>
          </p:nvPr>
        </p:nvSpPr>
        <p:spPr/>
        <p:txBody>
          <a:bodyPr/>
          <a:lstStyle/>
          <a:p>
            <a:endParaRPr lang="en-US"/>
          </a:p>
        </p:txBody>
      </p:sp>
      <p:sp>
        <p:nvSpPr>
          <p:cNvPr id="462" name="Text Placeholder 461"/>
          <p:cNvSpPr>
            <a:spLocks noGrp="1"/>
          </p:cNvSpPr>
          <p:nvPr>
            <p:ph type="body" sz="quarter" idx="29"/>
          </p:nvPr>
        </p:nvSpPr>
        <p:spPr/>
        <p:txBody>
          <a:bodyPr/>
          <a:lstStyle/>
          <a:p>
            <a:endParaRPr lang="en-US"/>
          </a:p>
        </p:txBody>
      </p:sp>
      <p:sp>
        <p:nvSpPr>
          <p:cNvPr id="463" name="Text Placeholder 462"/>
          <p:cNvSpPr>
            <a:spLocks noGrp="1"/>
          </p:cNvSpPr>
          <p:nvPr>
            <p:ph type="body" sz="quarter" idx="30"/>
          </p:nvPr>
        </p:nvSpPr>
        <p:spPr/>
        <p:txBody>
          <a:bodyPr/>
          <a:lstStyle/>
          <a:p>
            <a:endParaRPr lang="en-US"/>
          </a:p>
        </p:txBody>
      </p:sp>
      <p:sp>
        <p:nvSpPr>
          <p:cNvPr id="464" name="Text Placeholder 463"/>
          <p:cNvSpPr>
            <a:spLocks noGrp="1"/>
          </p:cNvSpPr>
          <p:nvPr>
            <p:ph type="body" sz="quarter" idx="96"/>
          </p:nvPr>
        </p:nvSpPr>
        <p:spPr/>
        <p:txBody>
          <a:bodyPr/>
          <a:lstStyle/>
          <a:p>
            <a:endParaRPr lang="en-US"/>
          </a:p>
        </p:txBody>
      </p:sp>
      <p:sp>
        <p:nvSpPr>
          <p:cNvPr id="465" name="Text Placeholder 464"/>
          <p:cNvSpPr>
            <a:spLocks noGrp="1"/>
          </p:cNvSpPr>
          <p:nvPr>
            <p:ph type="body" sz="quarter" idx="150"/>
          </p:nvPr>
        </p:nvSpPr>
        <p:spPr/>
        <p:txBody>
          <a:bodyPr/>
          <a:lstStyle/>
          <a:p>
            <a:endParaRPr lang="en-US" dirty="0"/>
          </a:p>
        </p:txBody>
      </p:sp>
      <p:sp>
        <p:nvSpPr>
          <p:cNvPr id="466" name="Text Placeholder 465"/>
          <p:cNvSpPr>
            <a:spLocks noGrp="1"/>
          </p:cNvSpPr>
          <p:nvPr>
            <p:ph type="body" sz="quarter" idx="151"/>
          </p:nvPr>
        </p:nvSpPr>
        <p:spPr/>
        <p:txBody>
          <a:bodyPr>
            <a:normAutofit fontScale="92500" lnSpcReduction="10000"/>
          </a:bodyPr>
          <a:lstStyle/>
          <a:p>
            <a:endParaRPr lang="en-US" dirty="0"/>
          </a:p>
        </p:txBody>
      </p:sp>
      <p:sp>
        <p:nvSpPr>
          <p:cNvPr id="467" name="Text Placeholder 466"/>
          <p:cNvSpPr>
            <a:spLocks noGrp="1"/>
          </p:cNvSpPr>
          <p:nvPr>
            <p:ph type="body" sz="quarter" idx="153"/>
          </p:nvPr>
        </p:nvSpPr>
        <p:spPr/>
        <p:txBody>
          <a:bodyPr>
            <a:normAutofit fontScale="92500" lnSpcReduction="10000"/>
          </a:bodyPr>
          <a:lstStyle/>
          <a:p>
            <a:endParaRPr lang="en-US" dirty="0"/>
          </a:p>
        </p:txBody>
      </p:sp>
    </p:spTree>
    <p:extLst>
      <p:ext uri="{BB962C8B-B14F-4D97-AF65-F5344CB8AC3E}">
        <p14:creationId xmlns:p14="http://schemas.microsoft.com/office/powerpoint/2010/main" val="3425218134"/>
      </p:ext>
    </p:extLst>
  </p:cSld>
  <p:clrMapOvr>
    <a:masterClrMapping/>
  </p:clrMapOvr>
  <p:timing>
    <p:tnLst>
      <p:par>
        <p:cTn id="1" dur="indefinite" restart="never" nodeType="tmRoot"/>
      </p:par>
    </p:tnLst>
  </p:timing>
</p:sld>
</file>

<file path=ppt/theme/theme1.xml><?xml version="1.0" encoding="utf-8"?>
<a:theme xmlns:a="http://schemas.openxmlformats.org/drawingml/2006/main" name="36x48-Template-V2b">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Classic 3 Columns">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lassic - Wide Center">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36x48-Template-V2b</Template>
  <TotalTime>309</TotalTime>
  <Words>1</Words>
  <Application>Microsoft Office PowerPoint</Application>
  <PresentationFormat>Custom</PresentationFormat>
  <Paragraphs>1</Paragraphs>
  <Slides>1</Slides>
  <Notes>1</Notes>
  <HiddenSlides>0</HiddenSlides>
  <MMClips>0</MMClips>
  <ScaleCrop>false</ScaleCrop>
  <HeadingPairs>
    <vt:vector size="8" baseType="variant">
      <vt:variant>
        <vt:lpstr>Fonts Used</vt:lpstr>
      </vt:variant>
      <vt:variant>
        <vt:i4>4</vt:i4>
      </vt:variant>
      <vt:variant>
        <vt:lpstr>Theme</vt:lpstr>
      </vt:variant>
      <vt:variant>
        <vt:i4>3</vt:i4>
      </vt:variant>
      <vt:variant>
        <vt:lpstr>Embedded OLE Servers</vt:lpstr>
      </vt:variant>
      <vt:variant>
        <vt:i4>1</vt:i4>
      </vt:variant>
      <vt:variant>
        <vt:lpstr>Slide Titles</vt:lpstr>
      </vt:variant>
      <vt:variant>
        <vt:i4>1</vt:i4>
      </vt:variant>
    </vt:vector>
  </HeadingPairs>
  <TitlesOfParts>
    <vt:vector size="9" baseType="lpstr">
      <vt:lpstr>Arial</vt:lpstr>
      <vt:lpstr>Calibri</vt:lpstr>
      <vt:lpstr>Times New Roman</vt:lpstr>
      <vt:lpstr>Trebuchet MS</vt:lpstr>
      <vt:lpstr>36x48-Template-V2b</vt:lpstr>
      <vt:lpstr>1_Classic 3 Columns</vt:lpstr>
      <vt:lpstr>Classic - Wide Center</vt:lpstr>
      <vt:lpstr>Image</vt:lpstr>
      <vt:lpstr>PowerPoint Presentation</vt:lpstr>
    </vt:vector>
  </TitlesOfParts>
  <Company>Hewlett-Packard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CanterburyMedia</dc:creator>
  <dc:description>This template is the property of PosterPresentations.com. Call us if you need help with this poster template._x000d_
1-866-649-3004           _x000d_
 (c)PosterPresentations.com</dc:description>
  <cp:lastModifiedBy>Argyris Kotoulas</cp:lastModifiedBy>
  <cp:revision>43</cp:revision>
  <dcterms:created xsi:type="dcterms:W3CDTF">2012-02-03T19:11:35Z</dcterms:created>
  <dcterms:modified xsi:type="dcterms:W3CDTF">2013-08-26T23:29:44Z</dcterms:modified>
</cp:coreProperties>
</file>