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58" r:id="rId4"/>
    <p:sldId id="262" r:id="rId5"/>
    <p:sldId id="259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77" d="100"/>
          <a:sy n="77" d="100"/>
        </p:scale>
        <p:origin x="94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49AEBD-AC3C-4BDE-B83C-12B0F88B4A1B}" type="datetimeFigureOut">
              <a:rPr lang="en-US" smtClean="0"/>
              <a:t>1/27/2015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2D2C2F-F676-4414-A63E-2B5FCDDFA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5783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2D2C2F-F676-4414-A63E-2B5FCDDFA9F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412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A5E36-77DC-4E6D-8504-40F674A33C58}" type="datetime1">
              <a:rPr lang="en-US" smtClean="0"/>
              <a:t>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CS5590PB, UMKC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4D104-F952-4692-9DBC-B469D5701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840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D7679-7400-4431-B55E-007A604C6EDB}" type="datetime1">
              <a:rPr lang="en-US" smtClean="0"/>
              <a:t>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CS5590PB, UMKC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4D104-F952-4692-9DBC-B469D5701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931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CEE52-3D51-40FA-8AC8-315317B4A011}" type="datetime1">
              <a:rPr lang="en-US" smtClean="0"/>
              <a:t>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CS5590PB, UMKC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4D104-F952-4692-9DBC-B469D5701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287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DDA02-887A-495A-9BA0-36CD5C691ED5}" type="datetime1">
              <a:rPr lang="en-US" smtClean="0"/>
              <a:t>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CS5590PB, UMKC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4D104-F952-4692-9DBC-B469D5701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328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D35FD-16A1-4087-9190-820112537320}" type="datetime1">
              <a:rPr lang="en-US" smtClean="0"/>
              <a:t>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CS5590PB, UMKC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4D104-F952-4692-9DBC-B469D5701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893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78B41-D208-43F4-ABE3-E8C1D28F24DD}" type="datetime1">
              <a:rPr lang="en-US" smtClean="0"/>
              <a:t>1/27/2015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CS5590PB, UMKC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4D104-F952-4692-9DBC-B469D5701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9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954FC-C2C2-4812-8BF3-51E5E3BD8EF9}" type="datetime1">
              <a:rPr lang="en-US" smtClean="0"/>
              <a:t>1/27/2015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CS5590PB, UMKC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4D104-F952-4692-9DBC-B469D5701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503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7D06E-FF61-4510-9C87-A5AC2E7A43D0}" type="datetime1">
              <a:rPr lang="en-US" smtClean="0"/>
              <a:t>1/27/2015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CS5590PB, UMKC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4D104-F952-4692-9DBC-B469D5701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7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7B7FF-0417-4448-8E85-BB7682EE94D9}" type="datetime1">
              <a:rPr lang="en-US" smtClean="0"/>
              <a:t>1/27/2015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CS5590PB, UMKC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4D104-F952-4692-9DBC-B469D5701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89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C8568-8445-468C-BC53-2B860FE8A619}" type="datetime1">
              <a:rPr lang="en-US" smtClean="0"/>
              <a:t>1/27/2015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CS5590PB, UMKC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4D104-F952-4692-9DBC-B469D5701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534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BE135-983A-4E10-A265-66331E9B3350}" type="datetime1">
              <a:rPr lang="en-US" smtClean="0"/>
              <a:t>1/27/2015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CS5590PB, UMKC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4D104-F952-4692-9DBC-B469D5701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497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D3E5BC-2DF4-4C89-81EE-DBFFD5F92F4C}" type="datetime1">
              <a:rPr lang="en-US" smtClean="0"/>
              <a:t>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CS5590PB, UMKC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E4D104-F952-4692-9DBC-B469D5701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842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ev.twitter.com/docs/streaming-api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Project Description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CS 5590PB</a:t>
            </a:r>
          </a:p>
          <a:p>
            <a:r>
              <a:rPr lang="en-US" dirty="0" smtClean="0"/>
              <a:t>(Rao)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CS5590PB, UMKC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4D104-F952-4692-9DBC-B469D57018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121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Develop a system to store, analyze, and visualize Twitter’s Tweets</a:t>
            </a:r>
          </a:p>
          <a:p>
            <a:r>
              <a:rPr lang="en-US" dirty="0" smtClean="0"/>
              <a:t>Each team should have 3 </a:t>
            </a:r>
            <a:r>
              <a:rPr lang="en-US" dirty="0" smtClean="0"/>
              <a:t>members </a:t>
            </a:r>
            <a:r>
              <a:rPr lang="en-US" dirty="0" smtClean="0"/>
              <a:t>only</a:t>
            </a:r>
          </a:p>
          <a:p>
            <a:pPr lvl="1"/>
            <a:r>
              <a:rPr lang="en-US" dirty="0" smtClean="0"/>
              <a:t>Only one submission per team</a:t>
            </a:r>
            <a:endParaRPr lang="en-US" dirty="0" smtClean="0"/>
          </a:p>
          <a:p>
            <a:r>
              <a:rPr lang="en-US" dirty="0" smtClean="0"/>
              <a:t>This project is divided into 3 phases</a:t>
            </a:r>
          </a:p>
          <a:p>
            <a:r>
              <a:rPr lang="en-US" dirty="0" smtClean="0"/>
              <a:t>Total weight: 40</a:t>
            </a:r>
            <a:r>
              <a:rPr lang="en-US" dirty="0" smtClean="0"/>
              <a:t>%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CS5590PB, UMKC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4D104-F952-4692-9DBC-B469D57018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848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Weight: </a:t>
            </a:r>
            <a:r>
              <a:rPr lang="en-US" dirty="0" smtClean="0"/>
              <a:t>6%</a:t>
            </a:r>
            <a:endParaRPr lang="en-US" dirty="0" smtClean="0"/>
          </a:p>
          <a:p>
            <a:r>
              <a:rPr lang="en-US" dirty="0" smtClean="0"/>
              <a:t>Due date: </a:t>
            </a:r>
            <a:r>
              <a:rPr lang="en-US" dirty="0" smtClean="0"/>
              <a:t>February 20, 2015</a:t>
            </a:r>
            <a:endParaRPr lang="en-US" dirty="0" smtClean="0"/>
          </a:p>
          <a:p>
            <a:r>
              <a:rPr lang="en-US" dirty="0" smtClean="0"/>
              <a:t>Goal</a:t>
            </a:r>
          </a:p>
          <a:p>
            <a:pPr lvl="1"/>
            <a:r>
              <a:rPr lang="en-US" dirty="0" smtClean="0"/>
              <a:t>Collect Tweets using Twitter’s Streaming APIs (e.g., </a:t>
            </a:r>
            <a:r>
              <a:rPr lang="en-US" dirty="0" smtClean="0"/>
              <a:t>100K Tweets</a:t>
            </a:r>
            <a:r>
              <a:rPr lang="en-US" dirty="0" smtClean="0"/>
              <a:t>)</a:t>
            </a:r>
          </a:p>
          <a:p>
            <a:pPr lvl="2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dev.twitter.com/docs/streaming-apis</a:t>
            </a:r>
            <a:endParaRPr lang="en-US" dirty="0" smtClean="0"/>
          </a:p>
          <a:p>
            <a:pPr lvl="2"/>
            <a:r>
              <a:rPr lang="en-US" dirty="0" smtClean="0"/>
              <a:t>Search online for documentation</a:t>
            </a:r>
          </a:p>
          <a:p>
            <a:pPr lvl="1"/>
            <a:r>
              <a:rPr lang="en-US" dirty="0" smtClean="0"/>
              <a:t>Run the </a:t>
            </a:r>
            <a:r>
              <a:rPr lang="en-US" dirty="0" err="1" smtClean="0"/>
              <a:t>WordCount</a:t>
            </a:r>
            <a:r>
              <a:rPr lang="en-US" dirty="0" smtClean="0"/>
              <a:t> program in Apache Hadoop on the collected Tweets and collect the output and log files</a:t>
            </a:r>
          </a:p>
          <a:p>
            <a:r>
              <a:rPr lang="en-US" dirty="0" smtClean="0"/>
              <a:t>What to submit?</a:t>
            </a:r>
          </a:p>
          <a:p>
            <a:pPr lvl="1"/>
            <a:r>
              <a:rPr lang="en-US" dirty="0" smtClean="0"/>
              <a:t>Your code and the output and log files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CS5590PB, UMKC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4D104-F952-4692-9DBC-B469D57018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3379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Interim Project Report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Due date: March 27, 2015</a:t>
            </a:r>
          </a:p>
          <a:p>
            <a:r>
              <a:rPr lang="en-US" dirty="0" smtClean="0"/>
              <a:t>Weight: 2%</a:t>
            </a:r>
          </a:p>
          <a:p>
            <a:r>
              <a:rPr lang="en-US" dirty="0"/>
              <a:t>In this report, please describe (a) the choice of NoSQL tool, (b) the software modules to develop, (c) your thoughts on analytic queries, and (d) division of work among team members. </a:t>
            </a:r>
            <a:endParaRPr lang="en-US" dirty="0" smtClean="0"/>
          </a:p>
          <a:p>
            <a:r>
              <a:rPr lang="en-US" dirty="0" smtClean="0"/>
              <a:t>Limit </a:t>
            </a:r>
            <a:r>
              <a:rPr lang="en-US" dirty="0"/>
              <a:t>your report to 2 pages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CS5590PB, UMKC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4D104-F952-4692-9DBC-B469D57018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095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mtClean="0"/>
              <a:t>Weight: </a:t>
            </a:r>
            <a:r>
              <a:rPr lang="en-US" dirty="0" smtClean="0"/>
              <a:t>25%</a:t>
            </a:r>
          </a:p>
          <a:p>
            <a:r>
              <a:rPr lang="en-US" dirty="0" smtClean="0"/>
              <a:t>Due date: </a:t>
            </a:r>
            <a:r>
              <a:rPr lang="en-US" dirty="0" smtClean="0"/>
              <a:t>April 10, 2015</a:t>
            </a:r>
            <a:endParaRPr lang="en-US" dirty="0" smtClean="0"/>
          </a:p>
          <a:p>
            <a:r>
              <a:rPr lang="en-US" dirty="0" smtClean="0"/>
              <a:t>Goal</a:t>
            </a:r>
          </a:p>
          <a:p>
            <a:pPr lvl="1"/>
            <a:r>
              <a:rPr lang="en-US" dirty="0" smtClean="0"/>
              <a:t>Design and implement your ideas using any NoSQL system (e.g., </a:t>
            </a:r>
            <a:r>
              <a:rPr lang="en-US" dirty="0" err="1" smtClean="0"/>
              <a:t>HBase</a:t>
            </a:r>
            <a:r>
              <a:rPr lang="en-US" dirty="0" smtClean="0"/>
              <a:t>, Hive, Pig, </a:t>
            </a:r>
            <a:r>
              <a:rPr lang="en-US" dirty="0" err="1" smtClean="0"/>
              <a:t>Jaql</a:t>
            </a:r>
            <a:r>
              <a:rPr lang="en-US" dirty="0" smtClean="0"/>
              <a:t>, </a:t>
            </a:r>
            <a:r>
              <a:rPr lang="en-US" dirty="0" err="1" smtClean="0"/>
              <a:t>MongoDB</a:t>
            </a:r>
            <a:r>
              <a:rPr lang="en-US" dirty="0" smtClean="0"/>
              <a:t>, Spark)</a:t>
            </a:r>
            <a:endParaRPr lang="en-US" dirty="0" smtClean="0"/>
          </a:p>
          <a:p>
            <a:pPr lvl="2"/>
            <a:r>
              <a:rPr lang="en-US" dirty="0" smtClean="0"/>
              <a:t>Figure out how to store the Tweets</a:t>
            </a:r>
          </a:p>
          <a:p>
            <a:pPr lvl="2"/>
            <a:r>
              <a:rPr lang="en-US" dirty="0" smtClean="0"/>
              <a:t>Write interesting analytic queries to explore and understand the data – at least 5 queries</a:t>
            </a:r>
          </a:p>
          <a:p>
            <a:pPr lvl="2"/>
            <a:r>
              <a:rPr lang="en-US" dirty="0" smtClean="0"/>
              <a:t>Develop interesting visualizations (e.g., pie chart, heat map, bar graphs)</a:t>
            </a:r>
          </a:p>
          <a:p>
            <a:r>
              <a:rPr lang="en-US" dirty="0" smtClean="0"/>
              <a:t>What to submit?</a:t>
            </a:r>
          </a:p>
          <a:p>
            <a:pPr lvl="1"/>
            <a:r>
              <a:rPr lang="en-US" dirty="0" smtClean="0"/>
              <a:t>A report describing the design and implementation of your tool/software along with details on testing</a:t>
            </a:r>
          </a:p>
          <a:p>
            <a:r>
              <a:rPr lang="en-US" dirty="0" smtClean="0"/>
              <a:t>You will run your code and show the output to the TA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CS5590PB, UMKC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4D104-F952-4692-9DBC-B469D57018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184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Weight: 7%</a:t>
            </a:r>
          </a:p>
          <a:p>
            <a:r>
              <a:rPr lang="en-US" dirty="0" smtClean="0"/>
              <a:t>Due date: on the day of the final exam</a:t>
            </a:r>
          </a:p>
          <a:p>
            <a:r>
              <a:rPr lang="en-US" dirty="0" smtClean="0"/>
              <a:t>Goal</a:t>
            </a:r>
          </a:p>
          <a:p>
            <a:pPr lvl="1"/>
            <a:r>
              <a:rPr lang="en-US" dirty="0" smtClean="0"/>
              <a:t>To present your project in the form of an attractive poster and a demo of your software</a:t>
            </a:r>
          </a:p>
          <a:p>
            <a:pPr lvl="1"/>
            <a:r>
              <a:rPr lang="en-US" dirty="0" smtClean="0"/>
              <a:t>You should report some evaluation (e.g., how much time did the analytic queries take to finish)</a:t>
            </a:r>
          </a:p>
          <a:p>
            <a:pPr lvl="1"/>
            <a:r>
              <a:rPr lang="en-US" dirty="0" smtClean="0"/>
              <a:t>CSEE faculty and students will be invited to attend the poster/demo session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CS5590PB, UMKC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4D104-F952-4692-9DBC-B469D57018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4528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</TotalTime>
  <Words>368</Words>
  <Application>Microsoft Office PowerPoint</Application>
  <PresentationFormat>On-screen Show (4:3)</PresentationFormat>
  <Paragraphs>55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Project Description</vt:lpstr>
      <vt:lpstr>Goal</vt:lpstr>
      <vt:lpstr>Phase 1</vt:lpstr>
      <vt:lpstr>Interim Project Report </vt:lpstr>
      <vt:lpstr>Phase 2</vt:lpstr>
      <vt:lpstr>Phase 3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Description</dc:title>
  <dc:creator>Praveen Rao</dc:creator>
  <cp:lastModifiedBy>Praveen Rao</cp:lastModifiedBy>
  <cp:revision>48</cp:revision>
  <dcterms:created xsi:type="dcterms:W3CDTF">2014-08-28T15:39:19Z</dcterms:created>
  <dcterms:modified xsi:type="dcterms:W3CDTF">2015-01-27T15:51:08Z</dcterms:modified>
</cp:coreProperties>
</file>