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4540164"/>
                  </p:ext>
                </p:extLst>
              </p:nvPr>
            </p:nvGraphicFramePr>
            <p:xfrm>
              <a:off x="0" y="0"/>
              <a:ext cx="12192000" cy="68580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92020681-649e-4425-ad8e-f5264c8ba75c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df600cb-d84b-45ea-9358-fd839abd9e78/ReportSection6bf2dd38e91188e9db97?bookmarkGuid=4964afdc-5c5a-4cb7-92a5-eb64b553989d&amp;bookmarkUsage=1&amp;ctid=dd0de79b-9599-4b39-9bb5-2d2694ae7c45&amp;fromEntryPoint=export&quot;"/>
    <we:property name="reportState" value="&quot;CONNECTED&quot;"/>
    <we:property name="reportEmbeddedTime" value="&quot;2024-01-03T13:00:59.503Z&quot;"/>
    <we:property name="creatorSessionId" value="&quot;d1a9d1d9-10e6-4f46-8346-f8196c5f6ddb&quot;"/>
    <we:property name="creatorUserId" value="&quot;1003200313341D23&quot;"/>
    <we:property name="creatorTenantId" value="&quot;dd0de79b-9599-4b39-9bb5-2d2694ae7c45&quot;"/>
    <we:property name="reportName" value="&quot;AtliQ Data Services&quot;"/>
    <we:property name="isFiltersActionButtonVisible" value="true"/>
    <we:property name="initialStateBookmark" value="&quot;H4sIAAAAAAAAA6VUS0/cMBD+K1XOq2r8iGNzg6onykNQcUEIje0JTckmUeJFUMR/7zi7EofVNhXk4HjG4++bl+e1iM00tPhyjmsqjoqTvn9c4/j4RRerotvpLi5Oz46vTu/Pj8++s7ofUtN3U3H0WiQcHyjdNNMG24zAytu7VYFte4kPWaqxnWhVDDROfYdt84e2xnyUxg29rQp6Htp+xAx5nTBRhn1ic5aZW3xVzIghNU90TSFttVc09GPaycbXMkZlyQlheY3eVXxn2p7Obi7bZ9LZsW99l7Dp2IGsq8qoqDSojXakI1gkyPqp6R7aXSjvd3++DDlfiZ6T759zpvxv5sxIb28cqmcycCqClrEEARqEW0SbfiH/97BUjMZHZ0CVPkorVUVqEatZc1X2sQQAWFMbwBAkRgjW0cejlGBiZThODbLy+Yt+EQ3n0pxsUuIC70GaWpNFEN559tFCtOWyg/+GFLHCGmuNkYIS5KwuxSchLQasa4Wl5MijDMKA/SSkDtZ7IkFITgYluR0/m0tAMqrSpuSaq6CNkX45lweaEDFWNQmEAN5EVM7H5SQebByHihvQAKAVFhkK/qNxDrQ017W02snSV44EkOXG/vBTq7x0UZO00YIjI0Ev1/VglPxq0dcWbCDOvg1CmPJjUc5w75piTTyM86bfpGnAQJfYsXz7WgxjzxM4NTTb8cTFLlLc7cf8/9EkGrfEN9huMuc8uouZhH1pfEsLF/JAL2a37vLyFwLTYVlbBgAA&quot;"/>
    <we:property name="bookmark" value="&quot;H4sIAAAAAAAAA+1b227jOBL9FUMveTEWFCVSVL+lnW0g2OmZbKfRu4NGYPBScjQjS15JznQ28L9vibIS32/p2Eo2eYlFScWq4mHVYZF6cExcjBJ5/6scgvPB+Zhlfw5l/mfHd7pOOt9GCfcC7lFCjEdCn4hQE3wqG5VxlhbOhwenlPkAym9xMZZJJRAbv990HZkkV3JQXUUyKaDrjCAvslQm8X+hfhhvlfkYJl0HfoySLJeVyOtSllCJvcPH8RpVcf/mutil1GV8B9egy7r5C4yyvJxeayYi7dOAuAEjnmTgEorvFPVdq+f256terWa9LC1lnKIGVZsKOCGaSRaGWgYiFDIgVXsRp4NkasvTu1/vR5X/iluJ/9FR6g/ssZIzmaClMjD4PgDnVPshk0SB7TeKk7Lp7v7vP0Y5OvGhGYtP9qaRSoFvlMsUgAQNngmxg7Lu72s2+hWvajmVmG+N/2jX+ZRnQytwOuDFWP1nDPk9vlD1BUX95INz3dzA3/9sfmySFFUi0jIu76sLHKJ+MYLUFNhcO4JMEAvXkKAT7Hu9LBkPbV8LPWfjXMMXiJ4urPjKaVd5huCxXWhExyBDvbC5USGGxDhVN7/lBvKP97afizhvkEIXrTwfDHIYyHJ6OX/zmQpa823jp3E6VYDg0KN6OETOB9fCoPYNnXT3dOS/biGHqR9TEzcWXC7oW/xcV1vlpUpg/duPiJpUfzf1nN7XqyvtX69V17nN/urlgC2mciw6czoZzs2dTDW2Lqrx/JHfW8cnGHiLKhPrqI1hRMvcLEcR1/XAo8oj1IWQYFigQh0akYwrpedTDOvcUzoIgfANEWmbgz+DLMY57OrEi/N/96evLHmxl43TspNFnd64KLMh6tI5V9kddM4xNWBm6cSpxuYlIBzkVbzYMXicxEI0CV+lBFyXU0kFxxRA/ZAy/+BhZzQQAtOep4hHuNBuYLYOe68Gdqyxn+fNcBMP+7qxemn+VM8cMKxFEmtMfrO2Oih/YAfLyFJaW0Z1RzHU9zNjb4M19cH5JUbza9nfZDKuxJ5d4Bsm+ys9c6zr4uIyxQFCreq8hoZ+3i6lojrT6FjxkqQB2JJGRYkOLq+toU3i3CjZ8qsm8E4aooT+/GOG/diH98gLe43UjfULshkZ+SYiCumSJzkPQ9IWSA0wTiM02gqqNwWKR1/XsJCG+65iESYWTZDyeoHcnmCOBItLG2A7gzwbj1oLjveIs37EphCjHEyoAZRiIZGhkUy1BWKYx/vtxtebwsesu6dpSQg3YooFShLDSYC8GdoCjkzr8ahejryj4wjomPN3DQ/BQh5FgijKtWBch5x7bYHHUOZxKZNOUcpyXLxD5BgQWfJ5DRMVCM/3jPBdXHmFSoIbvpJl8lNF6o2ukhsDa6iwINAUDCMSmOSBkFQfXK3lhjPuuYJQzye4YnaF8dsSGzbxih0qYa0o1BxXz/O7QeciLkZZUdUyO5cHl4+SOIVegsZCDqYe0l42VFnvVuZlC2bMOkOrML0ykvaaguWLkrFulRVmu/3d9ncEw9HuGRPTcZJgy++0+V1pJnM5hGZS14o1+Wk/h1w1kvrnA1hU8LPETPij//iMvR/jcvkHAq/rJJAOytuqll0nHUw1QoTCBRr4nHIGRh2Tm+xvys9kJwNIa1qwRCeeNrl22+4aze6tzBt1rN2V0Tb3dT5V21hFDdZHZvN9Nfs6O5udBWdn31cC/6YiZzc3dWK0cttL+GZqFT+f7+2L4wq3WupbMPXO60W9W35ZwrDuPral8kKjkEtTz6shRpC4aGZZc/UPnNt2Zv8CUfnCE/AJQV3nSzy4LdcN5R7oqbcK5g4LrImxdti4TwmuoULOGOEk1ITB9grwiXauzWxQmM9iT0Fh3/3Zgze6zVJlfapNH7H2mva63Zm9brZmr3sn179sPN7s76NveG/eZJlT7QAO/RN3vTfTvbtBf4brz4HitNT/a1Yt6a+fduvfGONfsO/oRH9h9hyB6i9YPMfnl9n+CzF8jHJ9tqjZqtvrKX7IiPQiE1LXdTkoRWh7Sgxr9uFbVl1YV996Ly687eLC49mD/7e6wuO0XBl0Hu+ujzl+pKTQxKVgiGIQ8CDQJykr7GjJq6oqWK1PVlaY1+O9qHCMosJOKG5hTWG73i0oKZDIFRQ8IUMC2qVMu2x7SeGV8JI2HDJ4Z0lvmyUtnHg4KVc6wQrtt3nsr4x0V/LeomoLaRKM+FKAdCH0aMAogWMemD7cpFfFnmaMawGHmrrxnUYdg0bth+sW8qk9DGgBseJeJI0RXuC63AfkVYKeZhG4cxHtVQWyWu0WxDCryPMi2Gyt9T1wHQrgFkasXTQ/PFQtwWZFhJov49eBKeBIrpSL/IqzwA+oNsc8zL/hu86RvB9CWvbL1dSqNd+frvkGef8DoAsLrOesrU5q+UusunbHyfQAcQhKSyMFVYpCSIU0ws73A86lUh5GvqGRL5TWoUeMG8itsuKhHKyQBZpIQVyca7jA8XwVUsO2ypLWhR/HZWmJ+qJIzgBMFBoieRAaZYiizxTpm0B4wg81UZxo31Mctn/6ulmkcBmTHuOoHqOC6IDK7U7cYrjPIu1pyRVV1A/AM2z72ePNIkNK/IgQxlw/UEQbGYjn+lL7ODhuIELj+YR4mofseYZbqatYVjYui5HUcCVTWJHQMTZKXG+bLWl8/mOAyeR/+jCwe79EAAA=&quot;"/>
    <we:property name="datasetId" value="&quot;4730fc63-cb95-4bdf-b843-60ba5a231bb0&quot;"/>
    <we:property name="embedUrl" value="&quot;/reportEmbed?reportId=0df600cb-d84b-45ea-9358-fd839abd9e78&amp;config=eyJjbHVzdGVyVXJsIjoiaHR0cHM6Ly9XQUJJLUlORElBLUNFTlRSQUwtQS1QUklNQVJZLXJlZGlyZWN0LmFuYWx5c2lzLndpbmRvd3MubmV0IiwiZW1iZWRGZWF0dXJlcyI6eyJ1c2FnZU1ldHJpY3NWTmV4dCI6dHJ1ZSwiZGlzYWJsZUFuZ3VsYXJKU0Jvb3RzdHJhcFJlcG9ydEVtYmVkIjp0cnVlfX0%3D&amp;disableSensitivityBanner=true&quot;"/>
    <we:property name="pageName" value="&quot;ReportSection6bf2dd38e91188e9db97&quot;"/>
    <we:property name="pageDisplayName" value="&quot;Home&quot;"/>
    <we:property name="backgroundColor" value="&quot;#000000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PowerPoint Presentation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rakeshxp2007@gmail.com</cp:lastModifiedBy>
  <cp:revision>3</cp:revision>
  <dcterms:created xsi:type="dcterms:W3CDTF">2018-06-07T21:39:02Z</dcterms:created>
  <dcterms:modified xsi:type="dcterms:W3CDTF">2024-01-03T13:04:52Z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