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-128" y="-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16-06-19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16-06-19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16-06-19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16-06-19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16-06-19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16-06-19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16-06-19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16-06-19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16-06-19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16-06-19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16-06-19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16-06-19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16-06-19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16-06-19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16-06-19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16-06-19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16-06-19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16-06-19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Personalize your Flat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41293"/>
            <a:ext cx="9448800" cy="685800"/>
          </a:xfrm>
        </p:spPr>
        <p:txBody>
          <a:bodyPr/>
          <a:lstStyle/>
          <a:p>
            <a:r>
              <a:rPr lang="en-CA" dirty="0" smtClean="0"/>
              <a:t>Because traveling </a:t>
            </a:r>
            <a:r>
              <a:rPr lang="en-CA" dirty="0"/>
              <a:t>is the only thing you buy that makes you </a:t>
            </a:r>
            <a:r>
              <a:rPr lang="en-CA" dirty="0" smtClean="0"/>
              <a:t>richer...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418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238" y="4643615"/>
            <a:ext cx="2683767" cy="14984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Yannick</a:t>
            </a:r>
            <a:r>
              <a:rPr lang="en-US" dirty="0" smtClean="0"/>
              <a:t> Jacques</a:t>
            </a:r>
          </a:p>
          <a:p>
            <a:pPr marL="0" indent="0">
              <a:buNone/>
            </a:pPr>
            <a:r>
              <a:rPr lang="en-US" dirty="0" err="1" smtClean="0"/>
              <a:t>iOS</a:t>
            </a:r>
            <a:r>
              <a:rPr lang="en-US" dirty="0" smtClean="0"/>
              <a:t> Developer</a:t>
            </a:r>
          </a:p>
          <a:p>
            <a:pPr marL="0" indent="0">
              <a:buNone/>
            </a:pPr>
            <a:r>
              <a:rPr lang="en-US" dirty="0" smtClean="0"/>
              <a:t>Avid video gamer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donrakes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79924" y="4640518"/>
            <a:ext cx="3464477" cy="1670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Kim Sang 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Full-Stack Developer</a:t>
            </a:r>
            <a:br>
              <a:rPr lang="en-US" dirty="0" smtClean="0"/>
            </a:br>
            <a:r>
              <a:rPr lang="en-US" dirty="0" smtClean="0"/>
              <a:t>Amateur photographer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@</a:t>
            </a:r>
            <a:r>
              <a:rPr lang="en-US" dirty="0" err="1" smtClean="0"/>
              <a:t>lykims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10443" y="4627561"/>
            <a:ext cx="3166400" cy="182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Eduard </a:t>
            </a:r>
            <a:r>
              <a:rPr lang="en-US" dirty="0" err="1" smtClean="0"/>
              <a:t>Olteanu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Software Developer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Traveller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@</a:t>
            </a:r>
            <a:r>
              <a:rPr lang="en-US" dirty="0" err="1" smtClean="0"/>
              <a:t>EdOlteanu</a:t>
            </a:r>
            <a:endParaRPr lang="en-US" dirty="0" smtClean="0"/>
          </a:p>
        </p:txBody>
      </p:sp>
      <p:pic>
        <p:nvPicPr>
          <p:cNvPr id="8" name="Picture 7" descr="ki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192" y="1627286"/>
            <a:ext cx="2702760" cy="2702760"/>
          </a:xfrm>
          <a:prstGeom prst="rect">
            <a:avLst/>
          </a:prstGeom>
        </p:spPr>
      </p:pic>
      <p:pic>
        <p:nvPicPr>
          <p:cNvPr id="9" name="Picture 8" descr="yannick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7"/>
          <a:stretch/>
        </p:blipFill>
        <p:spPr>
          <a:xfrm>
            <a:off x="751669" y="1658619"/>
            <a:ext cx="2973506" cy="2698494"/>
          </a:xfrm>
          <a:prstGeom prst="rect">
            <a:avLst/>
          </a:prstGeom>
        </p:spPr>
      </p:pic>
      <p:pic>
        <p:nvPicPr>
          <p:cNvPr id="10" name="Picture 9" descr="3901_10151399461375064_313116565_n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3" b="16295"/>
          <a:stretch/>
        </p:blipFill>
        <p:spPr>
          <a:xfrm>
            <a:off x="8632587" y="1658619"/>
            <a:ext cx="2626984" cy="269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8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Flatbook</a:t>
            </a:r>
            <a:r>
              <a:rPr lang="en-US" dirty="0" smtClean="0"/>
              <a:t> attempts to offer the best of Airbnb and hotels, we thought of what was missing in this approach.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scope was to be as close </a:t>
            </a:r>
            <a:r>
              <a:rPr lang="en-US" dirty="0"/>
              <a:t>as possible </a:t>
            </a:r>
            <a:r>
              <a:rPr lang="en-US" dirty="0" smtClean="0"/>
              <a:t>to the customer through their journey and offer any services they might be missing.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are trying to be proactive in our approach and make sure the experience is fantastic from the very beginning.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579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Swift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 smtClean="0"/>
              <a:t>Firebase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2200" dirty="0" smtClean="0"/>
              <a:t>HTML5/CSS/JS</a:t>
            </a:r>
          </a:p>
          <a:p>
            <a:endParaRPr lang="en-US" dirty="0" smtClean="0"/>
          </a:p>
          <a:p>
            <a:pPr marL="3657600" lvl="8" indent="0">
              <a:buNone/>
            </a:pPr>
            <a:r>
              <a:rPr lang="en-US" sz="2200" dirty="0" smtClean="0"/>
              <a:t>	Bootstrap</a:t>
            </a:r>
            <a:endParaRPr lang="en-CA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09" y="2194560"/>
            <a:ext cx="457143" cy="457143"/>
          </a:xfrm>
          <a:prstGeom prst="rect">
            <a:avLst/>
          </a:prstGeom>
        </p:spPr>
      </p:pic>
      <p:pic>
        <p:nvPicPr>
          <p:cNvPr id="1026" name="Picture 2" descr="http://www.programwitherik.com/content/images/2015/06/Fire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881" y="2716899"/>
            <a:ext cx="2326783" cy="116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06622"/>
            <a:ext cx="1622738" cy="6321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38" y="5190025"/>
            <a:ext cx="528303" cy="5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7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Website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3657600" lvl="8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</a:p>
          <a:p>
            <a:pPr marL="3657600" lvl="8" indent="0">
              <a:buNone/>
            </a:pPr>
            <a:endParaRPr lang="en-US" sz="2200" dirty="0"/>
          </a:p>
          <a:p>
            <a:pPr marL="3657600" lvl="8" indent="0">
              <a:buNone/>
            </a:pPr>
            <a:endParaRPr lang="en-US" sz="2200" dirty="0" smtClean="0"/>
          </a:p>
          <a:p>
            <a:pPr marL="3657600" lvl="8" indent="0">
              <a:buNone/>
            </a:pPr>
            <a:endParaRPr lang="en-US" sz="2200" dirty="0"/>
          </a:p>
          <a:p>
            <a:pPr marL="3657600" lvl="8" indent="0">
              <a:buNone/>
            </a:pPr>
            <a:r>
              <a:rPr lang="en-US" sz="2200" dirty="0" smtClean="0"/>
              <a:t>					Application</a:t>
            </a:r>
            <a:endParaRPr lang="en-CA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3399788"/>
            <a:ext cx="5714286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1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potential use of this application is non negligible, we thought of adding the following to our current project: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 internal app in order to receive and process requests from customers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web interface offering similar possibilities as the iOS app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 Android app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1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000" dirty="0" smtClean="0"/>
          </a:p>
          <a:p>
            <a:pPr marL="0" indent="0">
              <a:buNone/>
            </a:pPr>
            <a:r>
              <a:rPr lang="en-US" sz="6000" dirty="0" smtClean="0"/>
              <a:t>				Q &amp; A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1156091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59</TotalTime>
  <Words>164</Words>
  <Application>Microsoft Macintosh PowerPoint</Application>
  <PresentationFormat>Custom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Vapor Trail</vt:lpstr>
      <vt:lpstr>Personalize your Flat</vt:lpstr>
      <vt:lpstr>The Team </vt:lpstr>
      <vt:lpstr>Inspiration</vt:lpstr>
      <vt:lpstr>Technology used</vt:lpstr>
      <vt:lpstr>results</vt:lpstr>
      <vt:lpstr>Extensions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 your Flat</dc:title>
  <dc:creator>Edu O</dc:creator>
  <cp:lastModifiedBy>Kim</cp:lastModifiedBy>
  <cp:revision>11</cp:revision>
  <dcterms:created xsi:type="dcterms:W3CDTF">2016-06-19T02:59:40Z</dcterms:created>
  <dcterms:modified xsi:type="dcterms:W3CDTF">2016-06-19T14:15:33Z</dcterms:modified>
</cp:coreProperties>
</file>