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traveling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6622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38" y="5190025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		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399788"/>
            <a:ext cx="571428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app in order to receive and process requests from customers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				Q 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137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Personalize your Flat</vt:lpstr>
      <vt:lpstr>Inspiration</vt:lpstr>
      <vt:lpstr>Technology used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Edu O</cp:lastModifiedBy>
  <cp:revision>7</cp:revision>
  <dcterms:created xsi:type="dcterms:W3CDTF">2016-06-19T02:59:40Z</dcterms:created>
  <dcterms:modified xsi:type="dcterms:W3CDTF">2016-06-19T03:34:28Z</dcterms:modified>
</cp:coreProperties>
</file>