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travelling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46" y="381836"/>
            <a:ext cx="2217554" cy="22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38" y="4643615"/>
            <a:ext cx="2683767" cy="14984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Yannick</a:t>
            </a:r>
            <a:r>
              <a:rPr lang="en-US" dirty="0" smtClean="0"/>
              <a:t> Jacques</a:t>
            </a:r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Developer</a:t>
            </a:r>
          </a:p>
          <a:p>
            <a:pPr marL="0" indent="0">
              <a:buNone/>
            </a:pPr>
            <a:r>
              <a:rPr lang="en-US" dirty="0" smtClean="0"/>
              <a:t>Avid video gamer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donrakes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www.zytix.com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24" y="4640518"/>
            <a:ext cx="3464477" cy="167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Sang 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Full-Stack Developer</a:t>
            </a:r>
            <a:br>
              <a:rPr lang="en-US" dirty="0" smtClean="0"/>
            </a:br>
            <a:r>
              <a:rPr lang="en-US" dirty="0" smtClean="0"/>
              <a:t>Amateur photographer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lykims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0443" y="4627561"/>
            <a:ext cx="3166400" cy="182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Eduard </a:t>
            </a:r>
            <a:r>
              <a:rPr lang="en-US" dirty="0" err="1" smtClean="0"/>
              <a:t>Olteanu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Software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Traveller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EdOlteanu</a:t>
            </a:r>
            <a:endParaRPr lang="en-US" dirty="0" smtClean="0"/>
          </a:p>
        </p:txBody>
      </p:sp>
      <p:pic>
        <p:nvPicPr>
          <p:cNvPr id="8" name="Picture 7" descr="k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92" y="1627286"/>
            <a:ext cx="2702760" cy="2702760"/>
          </a:xfrm>
          <a:prstGeom prst="rect">
            <a:avLst/>
          </a:prstGeom>
        </p:spPr>
      </p:pic>
      <p:pic>
        <p:nvPicPr>
          <p:cNvPr id="9" name="Picture 8" descr="yannick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7"/>
          <a:stretch/>
        </p:blipFill>
        <p:spPr>
          <a:xfrm>
            <a:off x="751669" y="1658619"/>
            <a:ext cx="2973506" cy="2698494"/>
          </a:xfrm>
          <a:prstGeom prst="rect">
            <a:avLst/>
          </a:prstGeom>
        </p:spPr>
      </p:pic>
      <p:pic>
        <p:nvPicPr>
          <p:cNvPr id="10" name="Picture 9" descr="3901_10151399461375064_313116565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16295"/>
          <a:stretch/>
        </p:blipFill>
        <p:spPr>
          <a:xfrm>
            <a:off x="8632587" y="1658619"/>
            <a:ext cx="2626984" cy="2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57904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86" y="5589270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</a:t>
            </a:r>
            <a:r>
              <a:rPr lang="en-US" sz="2200" dirty="0"/>
              <a:t> </a:t>
            </a:r>
            <a:r>
              <a:rPr lang="en-US" sz="2200" dirty="0" smtClean="0"/>
              <a:t>        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0" y="2816680"/>
            <a:ext cx="5714286" cy="2685714"/>
          </a:xfrm>
          <a:prstGeom prst="rect">
            <a:avLst/>
          </a:prstGeom>
        </p:spPr>
      </p:pic>
      <p:pic>
        <p:nvPicPr>
          <p:cNvPr id="4" name="Picture 3" descr="screenshot_log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47" y="1995526"/>
            <a:ext cx="2148953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web interface to receive and process requests from customers</a:t>
            </a:r>
          </a:p>
          <a:p>
            <a:pPr marL="914400" lvl="2" indent="0">
              <a:buNone/>
            </a:pPr>
            <a:r>
              <a:rPr lang="en-US" dirty="0"/>
              <a:t>	 WordPress/</a:t>
            </a:r>
            <a:r>
              <a:rPr lang="en-US" dirty="0" err="1"/>
              <a:t>Planyo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marL="1828800" lvl="4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/Firebase	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http://www.pngall.com/wp-content/uploads/2016/05/WordPress-Logo-High-Quality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38" y="3391638"/>
            <a:ext cx="1926834" cy="1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apk-dl.com/detail/image/com.xtreeme.planyo.app-w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94" y="3893820"/>
            <a:ext cx="440761" cy="4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01.androidauthority.net/wp-content/uploads/2015/08/marshma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19" y="5344732"/>
            <a:ext cx="722492" cy="7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75" y="4680708"/>
            <a:ext cx="2004380" cy="1002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patel.net/IMAGES/Java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60" y="4913700"/>
            <a:ext cx="592766" cy="5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 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126</TotalTime>
  <Words>149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Personalize your Flat</vt:lpstr>
      <vt:lpstr>The Team </vt:lpstr>
      <vt:lpstr>Inspiration</vt:lpstr>
      <vt:lpstr>Technology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Edu O</cp:lastModifiedBy>
  <cp:revision>18</cp:revision>
  <dcterms:created xsi:type="dcterms:W3CDTF">2016-06-19T02:59:40Z</dcterms:created>
  <dcterms:modified xsi:type="dcterms:W3CDTF">2016-06-19T16:02:17Z</dcterms:modified>
</cp:coreProperties>
</file>