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1665" r:id="rId2"/>
    <p:sldId id="1660" r:id="rId3"/>
    <p:sldId id="1663" r:id="rId4"/>
    <p:sldId id="1664" r:id="rId5"/>
    <p:sldId id="1661" r:id="rId6"/>
    <p:sldId id="1662" r:id="rId7"/>
    <p:sldId id="1668" r:id="rId8"/>
    <p:sldId id="1667" r:id="rId9"/>
    <p:sldId id="1666" r:id="rId1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62"/>
    <p:restoredTop sz="93083" autoAdjust="0"/>
  </p:normalViewPr>
  <p:slideViewPr>
    <p:cSldViewPr>
      <p:cViewPr varScale="1">
        <p:scale>
          <a:sx n="171" d="100"/>
          <a:sy n="171" d="100"/>
        </p:scale>
        <p:origin x="95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20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04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73265984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135699"/>
            <a:ext cx="8229600" cy="1102519"/>
          </a:xfrm>
        </p:spPr>
        <p:txBody>
          <a:bodyPr/>
          <a:lstStyle/>
          <a:p>
            <a:r>
              <a:rPr lang="en-US" sz="3600" dirty="0"/>
              <a:t>Options for Session ID and Control Code for STAMP Message Format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F40F1-9F0F-A844-A8C3-041788A26F6B}"/>
              </a:ext>
            </a:extLst>
          </p:cNvPr>
          <p:cNvSpPr/>
          <p:nvPr/>
        </p:nvSpPr>
        <p:spPr>
          <a:xfrm>
            <a:off x="685800" y="3943350"/>
            <a:ext cx="58674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Presenter: Rakesh Gandhi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rgandhi.ietf@gmail.com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Updated: March 16, 2020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7F6986-35E3-AD45-8FF8-332B1ABAB5F5}"/>
              </a:ext>
            </a:extLst>
          </p:cNvPr>
          <p:cNvSpPr/>
          <p:nvPr/>
        </p:nvSpPr>
        <p:spPr>
          <a:xfrm>
            <a:off x="2732336" y="2444452"/>
            <a:ext cx="35269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draft-gandhi-spring-twamp-srpm-07</a:t>
            </a:r>
          </a:p>
          <a:p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draft-ietf-ippm-stamp-option-tlv-03</a:t>
            </a:r>
          </a:p>
        </p:txBody>
      </p:sp>
    </p:spTree>
    <p:extLst>
      <p:ext uri="{BB962C8B-B14F-4D97-AF65-F5344CB8AC3E}">
        <p14:creationId xmlns:p14="http://schemas.microsoft.com/office/powerpoint/2010/main" val="263733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91000" y="1433513"/>
            <a:ext cx="4648200" cy="175432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Timestamp                            |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Error Estimate        | Reserved      </a:t>
            </a:r>
            <a:r>
              <a:rPr lang="en-CA" sz="9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 Code 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endParaRPr lang="en-CA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Control Code in STAMP DM Probe Query and Response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52400" y="713601"/>
            <a:ext cx="373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 -&gt; Need to return Errors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</p:spTree>
    <p:extLst>
      <p:ext uri="{BB962C8B-B14F-4D97-AF65-F5344CB8AC3E}">
        <p14:creationId xmlns:p14="http://schemas.microsoft.com/office/powerpoint/2010/main" val="220775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1: Variable Length Session ID Part of Existing Sequence Number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072" y="742950"/>
            <a:ext cx="4310728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Session ID / Sequence Number          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Sender Session ID / Sender Sequence Number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3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06775-BBF0-9348-88C1-4F116EC35EEE}"/>
              </a:ext>
            </a:extLst>
          </p:cNvPr>
          <p:cNvSpPr txBox="1"/>
          <p:nvPr/>
        </p:nvSpPr>
        <p:spPr>
          <a:xfrm>
            <a:off x="406707" y="3848341"/>
            <a:ext cx="4708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change for Session ID – local implementation behavior at Sender</a:t>
            </a:r>
          </a:p>
        </p:txBody>
      </p:sp>
    </p:spTree>
    <p:extLst>
      <p:ext uri="{BB962C8B-B14F-4D97-AF65-F5344CB8AC3E}">
        <p14:creationId xmlns:p14="http://schemas.microsoft.com/office/powerpoint/2010/main" val="354538232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2: Using 24-Bit Session ID Field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009" y="742950"/>
            <a:ext cx="4391987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Sequence Number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Timestamp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  Session ID                            | MBZ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MBZ (24 octets)     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71996" y="742950"/>
            <a:ext cx="4368799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Timestamp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Sequence Number                                         |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Session-Sender Session ID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4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B54B1-9C3B-3246-9D5F-ACA8B4F35C94}"/>
              </a:ext>
            </a:extLst>
          </p:cNvPr>
          <p:cNvSpPr txBox="1"/>
          <p:nvPr/>
        </p:nvSpPr>
        <p:spPr>
          <a:xfrm>
            <a:off x="457200" y="3909896"/>
            <a:ext cx="624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Session ID has 24-bits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Requires the reflector to copy it elsewhere in the packet to return it back - not desired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It's also difficult to find a good place in authenticated test packets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78647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3: 32-bit Session ID in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4" y="742950"/>
            <a:ext cx="4320175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MBZ          | 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48789" y="742950"/>
            <a:ext cx="4368799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5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682EF-601E-234F-8491-527EBA21E3D2}"/>
              </a:ext>
            </a:extLst>
          </p:cNvPr>
          <p:cNvSpPr txBox="1"/>
          <p:nvPr/>
        </p:nvSpPr>
        <p:spPr>
          <a:xfrm>
            <a:off x="533400" y="4204693"/>
            <a:ext cx="579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Session ID has 32-bits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Session ID is preferably placed in a fixed position of the test packets – TLV not desired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5874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4: 16-bit Session ID - 1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5" y="619363"/>
            <a:ext cx="4310728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39343" y="619362"/>
            <a:ext cx="4368799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6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BC2EA-1BDB-8446-B97D-65F09F083354}"/>
              </a:ext>
            </a:extLst>
          </p:cNvPr>
          <p:cNvSpPr txBox="1"/>
          <p:nvPr/>
        </p:nvSpPr>
        <p:spPr>
          <a:xfrm>
            <a:off x="334537" y="4089410"/>
            <a:ext cx="7020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ID has only 16-bits – is this enough?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code not compatible with existing TWAMP message – not favorable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code is desired to be at fixed location when reflector implemented in hardware</a:t>
            </a:r>
          </a:p>
        </p:txBody>
      </p:sp>
    </p:spTree>
    <p:extLst>
      <p:ext uri="{BB962C8B-B14F-4D97-AF65-F5344CB8AC3E}">
        <p14:creationId xmlns:p14="http://schemas.microsoft.com/office/powerpoint/2010/main" val="117292210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5: 16-bit Session ID - 2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272" y="742951"/>
            <a:ext cx="4310728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|TX Control Code|                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(24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72000" y="742950"/>
            <a:ext cx="4368799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Session-Sender Timestamp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RX Control Code</a:t>
            </a:r>
            <a:r>
              <a:rPr lang="en-US" sz="750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|  MBZ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MBZ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7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BC2EA-1BDB-8446-B97D-65F09F083354}"/>
              </a:ext>
            </a:extLst>
          </p:cNvPr>
          <p:cNvSpPr txBox="1"/>
          <p:nvPr/>
        </p:nvSpPr>
        <p:spPr>
          <a:xfrm>
            <a:off x="304800" y="4032512"/>
            <a:ext cx="702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ID has only 16-bits – is this enough?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code is TX and RX direction specific - hence copy of TX to RX not required</a:t>
            </a:r>
          </a:p>
        </p:txBody>
      </p:sp>
    </p:spTree>
    <p:extLst>
      <p:ext uri="{BB962C8B-B14F-4D97-AF65-F5344CB8AC3E}">
        <p14:creationId xmlns:p14="http://schemas.microsoft.com/office/powerpoint/2010/main" val="229458378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1864" y="143650"/>
            <a:ext cx="7514772" cy="706080"/>
          </a:xfrm>
        </p:spPr>
        <p:txBody>
          <a:bodyPr/>
          <a:lstStyle/>
          <a:p>
            <a:pPr algn="l"/>
            <a:r>
              <a:rPr lang="en-US" sz="4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8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92F1DD9-66C5-0245-B7E6-21453FB410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792" y="987645"/>
            <a:ext cx="8277344" cy="316821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Converge on an option for STAMP message format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Update the respective drafts with the agreed option</a:t>
            </a:r>
          </a:p>
        </p:txBody>
      </p:sp>
    </p:spTree>
    <p:extLst>
      <p:ext uri="{BB962C8B-B14F-4D97-AF65-F5344CB8AC3E}">
        <p14:creationId xmlns:p14="http://schemas.microsoft.com/office/powerpoint/2010/main" val="276424251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74693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6881</TotalTime>
  <Words>1698</Words>
  <Application>Microsoft Macintosh PowerPoint</Application>
  <PresentationFormat>On-screen Show (16:9)</PresentationFormat>
  <Paragraphs>326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Candara</vt:lpstr>
      <vt:lpstr>Courier</vt:lpstr>
      <vt:lpstr>Courier New</vt:lpstr>
      <vt:lpstr>Wingdings</vt:lpstr>
      <vt:lpstr>Default Design</vt:lpstr>
      <vt:lpstr>Options for Session ID and Control Code for STAMP Message Format</vt:lpstr>
      <vt:lpstr>STAMP Control Code Field</vt:lpstr>
      <vt:lpstr>Option 1: Variable Length Session ID Part of Existing Sequence Number</vt:lpstr>
      <vt:lpstr>Option 2: Using 24-Bit Session ID Field</vt:lpstr>
      <vt:lpstr>Option 3: 32-bit Session ID in TLV</vt:lpstr>
      <vt:lpstr>Option 4: 16-bit Session ID - 1</vt:lpstr>
      <vt:lpstr>Option 5: 16-bit Session ID - 2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1535</cp:revision>
  <dcterms:created xsi:type="dcterms:W3CDTF">2010-06-30T04:12:48Z</dcterms:created>
  <dcterms:modified xsi:type="dcterms:W3CDTF">2020-03-16T17:54:16Z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