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8" r:id="rId8"/>
    <p:sldId id="1667" r:id="rId9"/>
    <p:sldId id="1666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35699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Presenter: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Updated: March 12,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6986-35E3-AD45-8FF8-332B1ABAB5F5}"/>
              </a:ext>
            </a:extLst>
          </p:cNvPr>
          <p:cNvSpPr/>
          <p:nvPr/>
        </p:nvSpPr>
        <p:spPr>
          <a:xfrm>
            <a:off x="2732336" y="244445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draft-gandhi-spring-twamp-srpm-07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draft-ietf-ippm-stamp-option-tlv-03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Code 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Control Code in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2020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 for Session ID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Using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24-bits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the reflector to copy it elsewhere in the packet to return it back – not desired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533400" y="428910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32-bits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 - 1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34537" y="4089410"/>
            <a:ext cx="70203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not compatible with existing TWAMP message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5: 16-bit Session ID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72" y="742951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sz="75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TX Control Code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       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(24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20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Timestamp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RX Control Code</a:t>
            </a:r>
            <a:r>
              <a:rPr lang="en-US" sz="75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MBZ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MBZ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04800" y="4032512"/>
            <a:ext cx="7020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</a:t>
            </a:r>
          </a:p>
        </p:txBody>
      </p:sp>
    </p:spTree>
    <p:extLst>
      <p:ext uri="{BB962C8B-B14F-4D97-AF65-F5344CB8AC3E}">
        <p14:creationId xmlns:p14="http://schemas.microsoft.com/office/powerpoint/2010/main" val="229458378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864" y="143650"/>
            <a:ext cx="7514772" cy="70608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8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92F1DD9-66C5-0245-B7E6-21453FB41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92" y="987645"/>
            <a:ext cx="8277344" cy="31682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Converge on an option for STAMP message format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the respective drafts with the agreed option</a:t>
            </a:r>
          </a:p>
        </p:txBody>
      </p:sp>
    </p:spTree>
    <p:extLst>
      <p:ext uri="{BB962C8B-B14F-4D97-AF65-F5344CB8AC3E}">
        <p14:creationId xmlns:p14="http://schemas.microsoft.com/office/powerpoint/2010/main" val="276424251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1621</Words>
  <Application>Microsoft Macintosh PowerPoint</Application>
  <PresentationFormat>On-screen Show (16:9)</PresentationFormat>
  <Paragraphs>323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STAMP Control Code Field</vt:lpstr>
      <vt:lpstr>Option 1: Variable Length Session ID Part of Existing Sequence Number</vt:lpstr>
      <vt:lpstr>Option 2: Using 24-Bit Session ID Field</vt:lpstr>
      <vt:lpstr>Option 3: 32-bit Session ID in TLV</vt:lpstr>
      <vt:lpstr>Option 4: 16-bit Session ID - 1</vt:lpstr>
      <vt:lpstr>Option 5: 16-bit Session ID - 2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1520</cp:revision>
  <dcterms:created xsi:type="dcterms:W3CDTF">2010-06-30T04:12:48Z</dcterms:created>
  <dcterms:modified xsi:type="dcterms:W3CDTF">2020-03-12T16:31:13Z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