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8" r:id="rId8"/>
    <p:sldId id="1669" r:id="rId9"/>
    <p:sldId id="1667" r:id="rId10"/>
    <p:sldId id="1666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Presenter: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22,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295400" y="895350"/>
            <a:ext cx="5181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TX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RX Control Code - Used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470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– local implementation behavior at Sender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24-bits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Requires the reflector to copy it elsewhere in the packet to return it back - not desired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It's also difficult to find a good place in authenticated test packets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533400" y="4204693"/>
            <a:ext cx="579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has 32-bits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Session ID is preferably placed in a fixed position of the test packets – TLV not desired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 Field - 1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34537" y="4089410"/>
            <a:ext cx="702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existing TWAMP message – not favorable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desired to be at fixed location when reflector implemented in hardware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5: 16-bit Session ID Field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|TX Control Code|                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  MBZ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TX and RX direction specific - hence copy of TX to RX not required</a:t>
            </a:r>
          </a:p>
        </p:txBody>
      </p:sp>
    </p:spTree>
    <p:extLst>
      <p:ext uri="{BB962C8B-B14F-4D97-AF65-F5344CB8AC3E}">
        <p14:creationId xmlns:p14="http://schemas.microsoft.com/office/powerpoint/2010/main" val="22945837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6: 16-bit Session ID Field - 3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61272" y="742951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|         MBZ                                   |TX Control Code|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(24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20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Timestamp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MBZ           |</a:t>
            </a:r>
            <a:r>
              <a:rPr lang="en-US" sz="75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RX Control Code</a:t>
            </a:r>
            <a:r>
              <a:rPr lang="en-US" sz="75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MBZ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8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304800" y="4032512"/>
            <a:ext cx="702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 – is this good enough?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is TX and RX direction specific - hence copy of TX to RX not required</a:t>
            </a:r>
          </a:p>
        </p:txBody>
      </p:sp>
    </p:spTree>
    <p:extLst>
      <p:ext uri="{BB962C8B-B14F-4D97-AF65-F5344CB8AC3E}">
        <p14:creationId xmlns:p14="http://schemas.microsoft.com/office/powerpoint/2010/main" val="244303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for STAMP message format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the respective drafts with the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1961</Words>
  <Application>Microsoft Macintosh PowerPoint</Application>
  <PresentationFormat>On-screen Show (16:9)</PresentationFormat>
  <Paragraphs>367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 Field - 1</vt:lpstr>
      <vt:lpstr>Option 5: 16-bit Session ID Field - 2</vt:lpstr>
      <vt:lpstr>Option 6: 16-bit Session ID Field - 3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1540</cp:revision>
  <dcterms:created xsi:type="dcterms:W3CDTF">2010-06-30T04:12:48Z</dcterms:created>
  <dcterms:modified xsi:type="dcterms:W3CDTF">2020-03-22T14:57:26Z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