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665" r:id="rId2"/>
    <p:sldId id="1660" r:id="rId3"/>
    <p:sldId id="1663" r:id="rId4"/>
    <p:sldId id="1664" r:id="rId5"/>
    <p:sldId id="1661" r:id="rId6"/>
    <p:sldId id="1662" r:id="rId7"/>
    <p:sldId id="1666" r:id="rId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71" d="100"/>
          <a:sy n="171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733550"/>
            <a:ext cx="8229600" cy="1102519"/>
          </a:xfrm>
        </p:spPr>
        <p:txBody>
          <a:bodyPr/>
          <a:lstStyle/>
          <a:p>
            <a:r>
              <a:rPr lang="en-US" sz="3600" dirty="0"/>
              <a:t>Options for Session ID and Control Code for STAMP Message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40F1-9F0F-A844-A8C3-041788A26F6B}"/>
              </a:ext>
            </a:extLst>
          </p:cNvPr>
          <p:cNvSpPr/>
          <p:nvPr/>
        </p:nvSpPr>
        <p:spPr>
          <a:xfrm>
            <a:off x="685800" y="3943350"/>
            <a:ext cx="58674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Contact: 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rgandhi.ietf@gmail.com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March 10, 2020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91000" y="1433513"/>
            <a:ext cx="4648200" cy="1754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Code 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 Code in TWAMP Light and STAMP DM Probe Query and Response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713601"/>
            <a:ext cx="373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 -&gt; Need to return Errors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C29F-F4F5-4C41-A08B-B4C04E5E8A95}"/>
              </a:ext>
            </a:extLst>
          </p:cNvPr>
          <p:cNvSpPr txBox="1"/>
          <p:nvPr/>
        </p:nvSpPr>
        <p:spPr>
          <a:xfrm>
            <a:off x="5069524" y="3705046"/>
            <a:ext cx="26625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Consistency across TWAMP Light and STAMP DM and LM messages</a:t>
            </a:r>
          </a:p>
        </p:txBody>
      </p:sp>
    </p:spTree>
    <p:extLst>
      <p:ext uri="{BB962C8B-B14F-4D97-AF65-F5344CB8AC3E}">
        <p14:creationId xmlns:p14="http://schemas.microsoft.com/office/powerpoint/2010/main" val="22077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Part of Existing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072" y="742950"/>
            <a:ext cx="4310728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06775-BBF0-9348-88C1-4F116EC35EEE}"/>
              </a:ext>
            </a:extLst>
          </p:cNvPr>
          <p:cNvSpPr txBox="1"/>
          <p:nvPr/>
        </p:nvSpPr>
        <p:spPr>
          <a:xfrm>
            <a:off x="406707" y="3848341"/>
            <a:ext cx="591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No change for Session ID in both message formats – STAMP and TWAMP Light</a:t>
            </a:r>
          </a:p>
        </p:txBody>
      </p: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71996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Session-Sender Session ID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B54B1-9C3B-3246-9D5F-ACA8B4F35C94}"/>
              </a:ext>
            </a:extLst>
          </p:cNvPr>
          <p:cNvSpPr txBox="1"/>
          <p:nvPr/>
        </p:nvSpPr>
        <p:spPr>
          <a:xfrm>
            <a:off x="457200" y="3909896"/>
            <a:ext cx="624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Session ID is 24-bit which is good</a:t>
            </a:r>
          </a:p>
        </p:txBody>
      </p: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48789" y="742950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682EF-601E-234F-8491-527EBA21E3D2}"/>
              </a:ext>
            </a:extLst>
          </p:cNvPr>
          <p:cNvSpPr txBox="1"/>
          <p:nvPr/>
        </p:nvSpPr>
        <p:spPr>
          <a:xfrm>
            <a:off x="479364" y="4225112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Session ID is not needed for TWAMP Light, so this option is also fine</a:t>
            </a:r>
          </a:p>
        </p:txBody>
      </p: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619363"/>
            <a:ext cx="4310728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39343" y="619362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225302" y="4016884"/>
            <a:ext cx="7020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Control Code NOT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Session ID has only 16-bits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Message formats for TWAMP Light and STAMP diverge – TWAMP Light also needs Control Code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This option is least favorable</a:t>
            </a:r>
          </a:p>
        </p:txBody>
      </p: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6816</TotalTime>
  <Words>1391</Words>
  <Application>Microsoft Macintosh PowerPoint</Application>
  <PresentationFormat>On-screen Show (16:9)</PresentationFormat>
  <Paragraphs>268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Options for Session ID and Control Code for STAMP Message Format</vt:lpstr>
      <vt:lpstr>TWAMP Light and STAMP Control Code Field</vt:lpstr>
      <vt:lpstr>Option 1: Variable Length Session ID Part of Existing Sequence Number</vt:lpstr>
      <vt:lpstr>Option 2: 24-Bit Session ID Field</vt:lpstr>
      <vt:lpstr>Option 3: 32-bit Session ID in TLV</vt:lpstr>
      <vt:lpstr>Option 4: 16-bit Session ID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1485</cp:revision>
  <dcterms:created xsi:type="dcterms:W3CDTF">2010-06-30T04:12:48Z</dcterms:created>
  <dcterms:modified xsi:type="dcterms:W3CDTF">2020-03-10T17:05:45Z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