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665" r:id="rId2"/>
    <p:sldId id="1660" r:id="rId3"/>
    <p:sldId id="1663" r:id="rId4"/>
    <p:sldId id="1664" r:id="rId5"/>
    <p:sldId id="1661" r:id="rId6"/>
    <p:sldId id="1662" r:id="rId7"/>
    <p:sldId id="1667" r:id="rId8"/>
    <p:sldId id="1666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35699"/>
            <a:ext cx="8229600" cy="1102519"/>
          </a:xfrm>
        </p:spPr>
        <p:txBody>
          <a:bodyPr/>
          <a:lstStyle/>
          <a:p>
            <a:r>
              <a:rPr lang="en-US" sz="3600" dirty="0"/>
              <a:t>Options for Session ID and Control Code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rgandhi.ietf@gmail.com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Updated: March 11,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F6986-35E3-AD45-8FF8-332B1ABAB5F5}"/>
              </a:ext>
            </a:extLst>
          </p:cNvPr>
          <p:cNvSpPr/>
          <p:nvPr/>
        </p:nvSpPr>
        <p:spPr>
          <a:xfrm>
            <a:off x="2732336" y="2444452"/>
            <a:ext cx="352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draft-gandhi-spring-twamp-srpm-07</a:t>
            </a:r>
          </a:p>
          <a:p>
            <a:r>
              <a:rPr lang="en-CA" dirty="0">
                <a:latin typeface="Calibri Light" panose="020F0302020204030204" pitchFamily="34" charset="0"/>
                <a:cs typeface="Calibri Light" panose="020F0302020204030204" pitchFamily="34" charset="0"/>
              </a:rPr>
              <a:t>draft-ietf-ippm-stamp-option-tlv-03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and 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91000" y="1433513"/>
            <a:ext cx="4648200" cy="175432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Timestamp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Error Estimate        | Reserved      </a:t>
            </a:r>
            <a:r>
              <a:rPr lang="en-CA" sz="9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CA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Control Code 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 Code in TWAMP Light and STAMP DM Probe Query and Response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52400" y="713601"/>
            <a:ext cx="373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 -&gt; Need to return Errors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BC29F-F4F5-4C41-A08B-B4C04E5E8A95}"/>
              </a:ext>
            </a:extLst>
          </p:cNvPr>
          <p:cNvSpPr txBox="1"/>
          <p:nvPr/>
        </p:nvSpPr>
        <p:spPr>
          <a:xfrm>
            <a:off x="5069524" y="3705046"/>
            <a:ext cx="266255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 across TWAMP Light and STAMP DM and LM messages</a:t>
            </a:r>
          </a:p>
        </p:txBody>
      </p:sp>
    </p:spTree>
    <p:extLst>
      <p:ext uri="{BB962C8B-B14F-4D97-AF65-F5344CB8AC3E}">
        <p14:creationId xmlns:p14="http://schemas.microsoft.com/office/powerpoint/2010/main" val="220775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32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47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6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864" y="143650"/>
            <a:ext cx="7514772" cy="70608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7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92F1DD9-66C5-0245-B7E6-21453FB41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792" y="987645"/>
            <a:ext cx="8277344" cy="316821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Converge on an option suitable for both TWAMP Light and STAMP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the two message formats compatible as much as possible (excluding trailing padding)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both drafts with agreed option</a:t>
            </a:r>
          </a:p>
        </p:txBody>
      </p:sp>
    </p:spTree>
    <p:extLst>
      <p:ext uri="{BB962C8B-B14F-4D97-AF65-F5344CB8AC3E}">
        <p14:creationId xmlns:p14="http://schemas.microsoft.com/office/powerpoint/2010/main" val="276424251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1434</Words>
  <Application>Microsoft Macintosh PowerPoint</Application>
  <PresentationFormat>On-screen Show (16:9)</PresentationFormat>
  <Paragraphs>276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Courier</vt:lpstr>
      <vt:lpstr>Courier New</vt:lpstr>
      <vt:lpstr>Wingdings</vt:lpstr>
      <vt:lpstr>Default Design</vt:lpstr>
      <vt:lpstr>Options for Session ID and Control Code for STAMP Message Format</vt:lpstr>
      <vt:lpstr>TWAMP Light and STAMP Control Code Field</vt:lpstr>
      <vt:lpstr>Option 1: Variable Length Session ID Part of Existing Sequence Number</vt:lpstr>
      <vt:lpstr>Option 2: 24-Bit Session ID Field</vt:lpstr>
      <vt:lpstr>Option 3: 32-bit Session ID in TLV</vt:lpstr>
      <vt:lpstr>Option 4: 16-bit Session ID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1490</cp:revision>
  <dcterms:created xsi:type="dcterms:W3CDTF">2010-06-30T04:12:48Z</dcterms:created>
  <dcterms:modified xsi:type="dcterms:W3CDTF">2020-03-11T21:56:41Z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