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665" r:id="rId2"/>
    <p:sldId id="1660" r:id="rId3"/>
    <p:sldId id="1663" r:id="rId4"/>
    <p:sldId id="1664" r:id="rId5"/>
    <p:sldId id="1661" r:id="rId6"/>
    <p:sldId id="1662" r:id="rId7"/>
    <p:sldId id="1667" r:id="rId8"/>
    <p:sldId id="1666" r:id="rId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3083" autoAdjust="0"/>
  </p:normalViewPr>
  <p:slideViewPr>
    <p:cSldViewPr>
      <p:cViewPr varScale="1">
        <p:scale>
          <a:sx n="171" d="100"/>
          <a:sy n="171" d="100"/>
        </p:scale>
        <p:origin x="95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20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4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35699"/>
            <a:ext cx="8229600" cy="1102519"/>
          </a:xfrm>
        </p:spPr>
        <p:txBody>
          <a:bodyPr/>
          <a:lstStyle/>
          <a:p>
            <a:r>
              <a:rPr lang="en-US" sz="3600" dirty="0"/>
              <a:t>Options for Session ID and Control Code for STAMP Message Format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40F1-9F0F-A844-A8C3-041788A26F6B}"/>
              </a:ext>
            </a:extLst>
          </p:cNvPr>
          <p:cNvSpPr/>
          <p:nvPr/>
        </p:nvSpPr>
        <p:spPr>
          <a:xfrm>
            <a:off x="685800" y="3943350"/>
            <a:ext cx="58674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Contact: 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rgandhi.ietf@gmail.com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Updated: March 11,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F6986-35E3-AD45-8FF8-332B1ABAB5F5}"/>
              </a:ext>
            </a:extLst>
          </p:cNvPr>
          <p:cNvSpPr/>
          <p:nvPr/>
        </p:nvSpPr>
        <p:spPr>
          <a:xfrm>
            <a:off x="2732336" y="2444452"/>
            <a:ext cx="3526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draft-gandhi-spring-twamp-srpm-07</a:t>
            </a:r>
          </a:p>
          <a:p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draft-ietf-ippm-stamp-option-tlv-03</a:t>
            </a:r>
          </a:p>
        </p:txBody>
      </p:sp>
    </p:spTree>
    <p:extLst>
      <p:ext uri="{BB962C8B-B14F-4D97-AF65-F5344CB8AC3E}">
        <p14:creationId xmlns:p14="http://schemas.microsoft.com/office/powerpoint/2010/main" val="263733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and 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91000" y="1433513"/>
            <a:ext cx="4648200" cy="17543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Timestamp                            |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Error Estimate        | Reserved      </a:t>
            </a:r>
            <a:r>
              <a:rPr lang="en-CA" sz="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Control Code 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Control Code in TWAMP Light and STAMP DM Probe Query and Response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713601"/>
            <a:ext cx="373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 -&gt; Need to return Errors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BC29F-F4F5-4C41-A08B-B4C04E5E8A95}"/>
              </a:ext>
            </a:extLst>
          </p:cNvPr>
          <p:cNvSpPr txBox="1"/>
          <p:nvPr/>
        </p:nvSpPr>
        <p:spPr>
          <a:xfrm>
            <a:off x="5069524" y="3705046"/>
            <a:ext cx="266255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Consistency across TWAMP Light and STAMP DM and LM messages</a:t>
            </a:r>
          </a:p>
        </p:txBody>
      </p:sp>
    </p:spTree>
    <p:extLst>
      <p:ext uri="{BB962C8B-B14F-4D97-AF65-F5344CB8AC3E}">
        <p14:creationId xmlns:p14="http://schemas.microsoft.com/office/powerpoint/2010/main" val="220775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1: Variable Length Session ID Part of Existing Sequence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072" y="742950"/>
            <a:ext cx="4310728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Session ID / Sequence Number     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Sender Session ID / Sender Sequence Number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3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06775-BBF0-9348-88C1-4F116EC35EEE}"/>
              </a:ext>
            </a:extLst>
          </p:cNvPr>
          <p:cNvSpPr txBox="1"/>
          <p:nvPr/>
        </p:nvSpPr>
        <p:spPr>
          <a:xfrm>
            <a:off x="406707" y="3848341"/>
            <a:ext cx="5328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change for Session ID in both message formats – STAMP and TWAMP Light</a:t>
            </a:r>
          </a:p>
        </p:txBody>
      </p:sp>
    </p:spTree>
    <p:extLst>
      <p:ext uri="{BB962C8B-B14F-4D97-AF65-F5344CB8AC3E}">
        <p14:creationId xmlns:p14="http://schemas.microsoft.com/office/powerpoint/2010/main" val="35453823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2: 24-Bit Session ID 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9" y="742950"/>
            <a:ext cx="4391987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Sequence Number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Timestamp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  Session ID                            | MBZ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MBZ (24 octets)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71996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Timestamp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Sequence Number                                         |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Session-Sender Session ID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4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B54B1-9C3B-3246-9D5F-ACA8B4F35C94}"/>
              </a:ext>
            </a:extLst>
          </p:cNvPr>
          <p:cNvSpPr txBox="1"/>
          <p:nvPr/>
        </p:nvSpPr>
        <p:spPr>
          <a:xfrm>
            <a:off x="457200" y="3909896"/>
            <a:ext cx="624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has 24-bits which is good</a:t>
            </a:r>
          </a:p>
        </p:txBody>
      </p:sp>
    </p:spTree>
    <p:extLst>
      <p:ext uri="{BB962C8B-B14F-4D97-AF65-F5344CB8AC3E}">
        <p14:creationId xmlns:p14="http://schemas.microsoft.com/office/powerpoint/2010/main" val="320978647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3: 32-bit Session ID in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4" y="742950"/>
            <a:ext cx="4320175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48789" y="742950"/>
            <a:ext cx="4368799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682EF-601E-234F-8491-527EBA21E3D2}"/>
              </a:ext>
            </a:extLst>
          </p:cNvPr>
          <p:cNvSpPr txBox="1"/>
          <p:nvPr/>
        </p:nvSpPr>
        <p:spPr>
          <a:xfrm>
            <a:off x="479364" y="4225112"/>
            <a:ext cx="4702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has 32-bits which is good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is not needed for TWAMP Light, so this option is also fine</a:t>
            </a:r>
          </a:p>
        </p:txBody>
      </p:sp>
    </p:spTree>
    <p:extLst>
      <p:ext uri="{BB962C8B-B14F-4D97-AF65-F5344CB8AC3E}">
        <p14:creationId xmlns:p14="http://schemas.microsoft.com/office/powerpoint/2010/main" val="426585874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4: 16-bit Session 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619363"/>
            <a:ext cx="4310728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39343" y="619362"/>
            <a:ext cx="4368799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6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225302" y="4016884"/>
            <a:ext cx="7020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NOT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has only 16-bits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 formats for TWAMP Light and STAMP diverge – TWAMP Light also needs Control Code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option may be least favorable</a:t>
            </a:r>
          </a:p>
        </p:txBody>
      </p:sp>
    </p:spTree>
    <p:extLst>
      <p:ext uri="{BB962C8B-B14F-4D97-AF65-F5344CB8AC3E}">
        <p14:creationId xmlns:p14="http://schemas.microsoft.com/office/powerpoint/2010/main" val="117292210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1864" y="143650"/>
            <a:ext cx="7514772" cy="706080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7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92F1DD9-66C5-0245-B7E6-21453FB410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792" y="987645"/>
            <a:ext cx="8277344" cy="316821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Converge on an option suitable for both TWAMP Light and STAMP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Keep the two message formats compatible as much as possible (excluding trailing padding)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 both drafts with agreed option</a:t>
            </a:r>
          </a:p>
        </p:txBody>
      </p:sp>
    </p:spTree>
    <p:extLst>
      <p:ext uri="{BB962C8B-B14F-4D97-AF65-F5344CB8AC3E}">
        <p14:creationId xmlns:p14="http://schemas.microsoft.com/office/powerpoint/2010/main" val="276424251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4693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6823</TotalTime>
  <Words>1442</Words>
  <Application>Microsoft Macintosh PowerPoint</Application>
  <PresentationFormat>On-screen Show (16:9)</PresentationFormat>
  <Paragraphs>277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Options for Session ID and Control Code for STAMP Message Format</vt:lpstr>
      <vt:lpstr>TWAMP Light and STAMP Control Code Field</vt:lpstr>
      <vt:lpstr>Option 1: Variable Length Session ID Part of Existing Sequence Number</vt:lpstr>
      <vt:lpstr>Option 2: 24-Bit Session ID Field</vt:lpstr>
      <vt:lpstr>Option 3: 32-bit Session ID in TLV</vt:lpstr>
      <vt:lpstr>Option 4: 16-bit Session ID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1492</cp:revision>
  <dcterms:created xsi:type="dcterms:W3CDTF">2010-06-30T04:12:48Z</dcterms:created>
  <dcterms:modified xsi:type="dcterms:W3CDTF">2020-03-11T21:59:59Z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