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9" r:id="rId3"/>
    <p:sldId id="324" r:id="rId4"/>
    <p:sldId id="331" r:id="rId5"/>
    <p:sldId id="319" r:id="rId6"/>
    <p:sldId id="325" r:id="rId7"/>
    <p:sldId id="310" r:id="rId8"/>
    <p:sldId id="303" r:id="rId9"/>
    <p:sldId id="327" r:id="rId10"/>
    <p:sldId id="329" r:id="rId11"/>
    <p:sldId id="330" r:id="rId12"/>
    <p:sldId id="323" r:id="rId13"/>
    <p:sldId id="321" r:id="rId14"/>
    <p:sldId id="326" r:id="rId15"/>
    <p:sldId id="320" r:id="rId16"/>
    <p:sldId id="333" r:id="rId17"/>
    <p:sldId id="332" r:id="rId18"/>
    <p:sldId id="328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(Type 29)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Associating bidirectional SR Path with RSVP LSP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draft-ietf-pce-association-bidir-06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926</Words>
  <Application>Microsoft Macintosh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798</cp:revision>
  <dcterms:created xsi:type="dcterms:W3CDTF">2010-06-30T04:12:48Z</dcterms:created>
  <dcterms:modified xsi:type="dcterms:W3CDTF">2020-03-16T21:16:28Z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