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7" r:id="rId2"/>
    <p:sldId id="329" r:id="rId3"/>
    <p:sldId id="330" r:id="rId4"/>
    <p:sldId id="323" r:id="rId5"/>
    <p:sldId id="321" r:id="rId6"/>
    <p:sldId id="326" r:id="rId7"/>
    <p:sldId id="320" r:id="rId8"/>
    <p:sldId id="333" r:id="rId9"/>
    <p:sldId id="332" r:id="rId10"/>
    <p:sldId id="328" r:id="rId11"/>
    <p:sldId id="256" r:id="rId12"/>
    <p:sldId id="299" r:id="rId13"/>
    <p:sldId id="324" r:id="rId14"/>
    <p:sldId id="331" r:id="rId15"/>
    <p:sldId id="319" r:id="rId16"/>
    <p:sldId id="325" r:id="rId17"/>
    <p:sldId id="310" r:id="rId18"/>
    <p:sldId id="303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3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2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84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554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9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09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8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93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draft-ietf-pce-association-bidir-05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LSPs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Associating bidirectional SR with RSVP LSPs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6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Populated using the same procedure as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Keep the door open for future extensions</a:t>
            </a:r>
          </a:p>
          <a:p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9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922</Words>
  <Application>Microsoft Macintosh PowerPoint</Application>
  <PresentationFormat>On-screen Show 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Courier</vt:lpstr>
      <vt:lpstr>Default Design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  <vt:lpstr>PCEP Extensions for Associated Bidirectional SR Paths</vt:lpstr>
      <vt:lpstr>Agenda</vt:lpstr>
      <vt:lpstr>Requirements and Scope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788</cp:revision>
  <dcterms:created xsi:type="dcterms:W3CDTF">2010-06-30T04:12:48Z</dcterms:created>
  <dcterms:modified xsi:type="dcterms:W3CDTF">2020-03-11T15:55:03Z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