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665" r:id="rId2"/>
    <p:sldId id="1663" r:id="rId3"/>
    <p:sldId id="1664" r:id="rId4"/>
    <p:sldId id="1661" r:id="rId5"/>
    <p:sldId id="1662" r:id="rId6"/>
    <p:sldId id="1666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Session ID and Control Code Options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March 10, 2020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New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9363"/>
            <a:ext cx="4368799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619363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1233</Words>
  <Application>Microsoft Macintosh PowerPoint</Application>
  <PresentationFormat>On-screen Show (16:9)</PresentationFormat>
  <Paragraphs>239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Session ID and Control Code Options for STAMP Message Format</vt:lpstr>
      <vt:lpstr>Option 1: Variable Length Session ID Part of Existing Sequence Number</vt:lpstr>
      <vt:lpstr>Option 2: New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1480</cp:revision>
  <dcterms:created xsi:type="dcterms:W3CDTF">2010-06-30T04:12:48Z</dcterms:created>
  <dcterms:modified xsi:type="dcterms:W3CDTF">2020-03-10T16:09:59Z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