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665" r:id="rId2"/>
    <p:sldId id="1663" r:id="rId3"/>
    <p:sldId id="1664" r:id="rId4"/>
    <p:sldId id="1661" r:id="rId5"/>
    <p:sldId id="1662" r:id="rId6"/>
    <p:sldId id="1666" r:id="rId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733550"/>
            <a:ext cx="8229600" cy="1102519"/>
          </a:xfrm>
        </p:spPr>
        <p:txBody>
          <a:bodyPr/>
          <a:lstStyle/>
          <a:p>
            <a:r>
              <a:rPr lang="en-US" sz="3600" dirty="0"/>
              <a:t>Session ID and Control Code Options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742950"/>
            <a:ext cx="43107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591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No change for Session ID in both message formats – STAMP and TWAMP Light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New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286232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24-bit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742950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479364" y="4225112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not needed for TWAMP Light, so this option is also fine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619363"/>
            <a:ext cx="436879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b="1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95191" y="619363"/>
            <a:ext cx="0" cy="33239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225302" y="4016884"/>
            <a:ext cx="702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Control Code NOT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Session ID has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Message formats for TWAMP Light and STAMP diverge – TWAMP Light also needs Control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This option is least favorable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1227</Words>
  <Application>Microsoft Macintosh PowerPoint</Application>
  <PresentationFormat>On-screen Show (16:9)</PresentationFormat>
  <Paragraphs>238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Session ID and Control Code Options for STAMP Message Format</vt:lpstr>
      <vt:lpstr>Option 1: Variable Length Session ID Part of Existing Sequence Number</vt:lpstr>
      <vt:lpstr>Option 2: New 24-Bit Session ID Field</vt:lpstr>
      <vt:lpstr>Option 3: 32-bit Session ID in TLV</vt:lpstr>
      <vt:lpstr>Option 4: 16-bit Session ID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1478</cp:revision>
  <dcterms:created xsi:type="dcterms:W3CDTF">2010-06-30T04:12:48Z</dcterms:created>
  <dcterms:modified xsi:type="dcterms:W3CDTF">2020-03-10T15:41:52Z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