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1675" r:id="rId12"/>
    <p:sldId id="3054" r:id="rId13"/>
    <p:sldId id="1670" r:id="rId14"/>
    <p:sldId id="1671" r:id="rId15"/>
    <p:sldId id="1649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Test Packet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test packet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test packet, not tied to DM</a:t>
            </a:r>
          </a:p>
          <a:p>
            <a:r>
              <a:rPr lang="en-US" sz="1400" kern="0" dirty="0"/>
              <a:t>Direct-mode LM packet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test packets</a:t>
            </a:r>
          </a:p>
          <a:p>
            <a:r>
              <a:rPr lang="en-US" sz="1400" kern="0" dirty="0"/>
              <a:t>Does not modify existing STAMP procedure as different destination UDP port is used for direct-mode LM test packets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185205"/>
            <a:ext cx="4241524" cy="45089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session-sender TTL   |      MBZ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Figure: Session-Reflector Direct-mode Loss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"/>
            <a:ext cx="8686800" cy="85725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Test Packet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CA4982-ADC3-6347-A4DB-7B22B346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6665"/>
            <a:ext cx="8194766" cy="3778086"/>
          </a:xfrm>
        </p:spPr>
        <p:txBody>
          <a:bodyPr/>
          <a:lstStyle/>
          <a:p>
            <a:r>
              <a:rPr lang="en-US" sz="1200" dirty="0"/>
              <a:t>Session-Sender:</a:t>
            </a:r>
          </a:p>
          <a:p>
            <a:pPr lvl="1"/>
            <a:r>
              <a:rPr lang="en-US" sz="1200" dirty="0"/>
              <a:t>Hardware needs to load the test packet in write-able memory which is limited</a:t>
            </a:r>
          </a:p>
          <a:p>
            <a:pPr lvl="2"/>
            <a:r>
              <a:rPr lang="en-US" sz="1200" dirty="0"/>
              <a:t>With LM TLV, counter may not be at fixed location</a:t>
            </a:r>
          </a:p>
          <a:p>
            <a:pPr lvl="2"/>
            <a:r>
              <a:rPr lang="en-US" sz="1200" dirty="0"/>
              <a:t>With LM TLV, counter also deeper into the test packet at location (Eth 18, IPv6 40, UDP 8, STAMP 44, TLV Type 4, Total = 114 Byte)</a:t>
            </a:r>
          </a:p>
          <a:p>
            <a:pPr lvl="2"/>
            <a:r>
              <a:rPr lang="en-US" sz="1200" dirty="0"/>
              <a:t>Also need to include other </a:t>
            </a:r>
            <a:r>
              <a:rPr lang="en-US" sz="1200" dirty="0" err="1"/>
              <a:t>Encaps</a:t>
            </a:r>
            <a:r>
              <a:rPr lang="en-US" sz="1200" dirty="0"/>
              <a:t> / headers in location</a:t>
            </a:r>
          </a:p>
          <a:p>
            <a:pPr lvl="1"/>
            <a:r>
              <a:rPr lang="en-US" sz="1200" dirty="0"/>
              <a:t>Hardware also not capable to write both TS and Counter in the same test packet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also not capable to recompute UDP checksum</a:t>
            </a:r>
          </a:p>
          <a:p>
            <a:r>
              <a:rPr lang="en-US" sz="1200" dirty="0"/>
              <a:t>Session-Reflector:</a:t>
            </a:r>
          </a:p>
          <a:p>
            <a:pPr lvl="1"/>
            <a:r>
              <a:rPr lang="en-US" sz="1200" dirty="0"/>
              <a:t>Some test packets received from one session-sender with base test packet and some with LM TLV (along with other TLVs), hence need to parse EVERY received test packet to check if direct-mode loss TLV is present before punting the packet</a:t>
            </a:r>
          </a:p>
          <a:p>
            <a:pPr lvl="1"/>
            <a:r>
              <a:rPr lang="en-US" sz="1200" dirty="0"/>
              <a:t>Hardware needs to punt with receive TS or receive Counter</a:t>
            </a:r>
          </a:p>
          <a:p>
            <a:pPr lvl="1"/>
            <a:r>
              <a:rPr lang="en-US" sz="1200" dirty="0"/>
              <a:t>Hardware also not capable to punt with both TS and Counter for the same test packet</a:t>
            </a:r>
          </a:p>
          <a:p>
            <a:r>
              <a:rPr lang="en-US" sz="1200" dirty="0"/>
              <a:t>Separate UDP port + LM message format eliminate the complexity in Hardware</a:t>
            </a:r>
          </a:p>
          <a:p>
            <a:pPr lvl="1"/>
            <a:r>
              <a:rPr lang="en-US" sz="1200" dirty="0"/>
              <a:t>Counter at fixed location (Eth 18, IPv6 40, UDP 8, Seq 4, Total = 70 Byte)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946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586997" y="2204585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1066800" y="162203"/>
            <a:ext cx="648585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Direct-mode Loss Measurement 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5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message is for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message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866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7409</TotalTime>
  <Words>2039</Words>
  <Application>Microsoft Macintosh PowerPoint</Application>
  <PresentationFormat>On-screen Show (16:9)</PresentationFormat>
  <Paragraphs>319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STAMP - Stand-alone Direct-mode LM Test Packet Format</vt:lpstr>
      <vt:lpstr>STAMP - Stand-alone Direct-mode LM Test Packet Format</vt:lpstr>
      <vt:lpstr>PowerPoint Presentation</vt:lpstr>
      <vt:lpstr>Next Steps</vt:lpstr>
      <vt:lpstr>PowerPoint Presentation</vt:lpstr>
      <vt:lpstr>STAMP DM Message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1868</cp:revision>
  <dcterms:created xsi:type="dcterms:W3CDTF">2010-06-30T04:12:48Z</dcterms:created>
  <dcterms:modified xsi:type="dcterms:W3CDTF">2021-01-15T21:39:48Z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