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and Direct-Mode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Delay/Direct Loss         /        \        Delay/Direct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packets,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Figure: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1276</Words>
  <Application>Microsoft Macintosh PowerPoint</Application>
  <PresentationFormat>On-screen Show (16:9)</PresentationFormat>
  <Paragraphs>212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1733</cp:revision>
  <dcterms:created xsi:type="dcterms:W3CDTF">2010-06-30T04:12:48Z</dcterms:created>
  <dcterms:modified xsi:type="dcterms:W3CDTF">2021-01-15T21:30:26Z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