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7798</TotalTime>
  <Words>912</Words>
  <Application>Microsoft Macintosh PowerPoint</Application>
  <PresentationFormat>On-screen Show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2105</cp:revision>
  <dcterms:created xsi:type="dcterms:W3CDTF">2010-06-30T04:12:48Z</dcterms:created>
  <dcterms:modified xsi:type="dcterms:W3CDTF">2021-02-23T13:15:36Z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