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321" r:id="rId5"/>
    <p:sldId id="3058" r:id="rId6"/>
    <p:sldId id="3054" r:id="rId7"/>
    <p:sldId id="3056" r:id="rId8"/>
    <p:sldId id="3057" r:id="rId9"/>
    <p:sldId id="1670" r:id="rId10"/>
    <p:sldId id="1671" r:id="rId11"/>
    <p:sldId id="1649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Direct Measurement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draft-gandhi-ippm-stamp-direct-00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for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Very high scale for number of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control-channel signaling for sessions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53450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kern="0" dirty="0"/>
              <a:t>Stand-alone Direct Measurement test packet defined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100" kern="0" dirty="0"/>
              <a:t>Well-known locations for transmit and receive traffic counters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Block number of the counters for alternate marking method [RFC 8321]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Traffic class of the counters for per class packet loss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Direct Measurement test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User-configured destination UDP </a:t>
            </a:r>
            <a:r>
              <a:rPr lang="en-US" sz="1100" b="1" kern="0" dirty="0">
                <a:solidFill>
                  <a:srgbClr val="0070C0"/>
                </a:solidFill>
              </a:rPr>
              <a:t>Port2</a:t>
            </a:r>
            <a:r>
              <a:rPr lang="en-US" sz="1100" kern="0" dirty="0"/>
              <a:t> is used for identifying direct measurement test packets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Does not modify the existing STAMP procedure as different destination UDP port is used for direct measurement test packets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Other than Timestamp vs. Counter in the test packet, the protocol is same as STAMP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Sequence Numbers allow to detect test packet loss, and connectivity loss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 direct measurement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MBZ (4 octets)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  <a:endParaRPr lang="en-US" sz="2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698463"/>
              </p:ext>
            </p:extLst>
          </p:nvPr>
        </p:nvGraphicFramePr>
        <p:xfrm>
          <a:off x="457200" y="742951"/>
          <a:ext cx="8229600" cy="38033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30041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Measurement Test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413828">
                <a:tc>
                  <a:txBody>
                    <a:bodyPr/>
                    <a:lstStyle/>
                    <a:p>
                      <a:r>
                        <a:rPr lang="en-US" sz="1100" dirty="0"/>
                        <a:t>TLV processing for each received packet on session-reflector in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01354"/>
                  </a:ext>
                </a:extLst>
              </a:tr>
              <a:tr h="300416">
                <a:tc>
                  <a:txBody>
                    <a:bodyPr/>
                    <a:lstStyle/>
                    <a:p>
                      <a:r>
                        <a:rPr lang="en-US" sz="1100" dirty="0"/>
                        <a:t>Need to write 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576404">
                <a:tc>
                  <a:txBody>
                    <a:bodyPr/>
                    <a:lstStyle/>
                    <a:p>
                      <a:r>
                        <a:rPr lang="en-US" sz="1100" dirty="0"/>
                        <a:t>Minimum bytes to load in write-able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70</a:t>
                      </a:r>
                    </a:p>
                    <a:p>
                      <a:r>
                        <a:rPr lang="en-US" sz="1100" dirty="0"/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  <a:tr h="413828">
                <a:tc>
                  <a:txBody>
                    <a:bodyPr/>
                    <a:lstStyle/>
                    <a:p>
                      <a:r>
                        <a:rPr lang="en-US" sz="1100" dirty="0"/>
                        <a:t>Counters at fixed location in the test packet for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413828">
                <a:tc>
                  <a:txBody>
                    <a:bodyPr/>
                    <a:lstStyle/>
                    <a:p>
                      <a:r>
                        <a:rPr lang="en-US" sz="1100" dirty="0"/>
                        <a:t>Reply test packets with counters at the fixed location for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300416">
                <a:tc>
                  <a:txBody>
                    <a:bodyPr/>
                    <a:lstStyle/>
                    <a:p>
                      <a:r>
                        <a:rPr lang="en-US" sz="1100" dirty="0"/>
                        <a:t>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300416">
                <a:tc>
                  <a:txBody>
                    <a:bodyPr/>
                    <a:lstStyle/>
                    <a:p>
                      <a:r>
                        <a:rPr lang="en-US" sz="1100" dirty="0"/>
                        <a:t>64-bit packet and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413828">
                <a:tc>
                  <a:txBody>
                    <a:bodyPr/>
                    <a:lstStyle/>
                    <a:p>
                      <a:r>
                        <a:rPr lang="en-US" sz="1100" dirty="0"/>
                        <a:t>Alternate-marking method packet loss - using block number for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300416">
                <a:tc>
                  <a:txBody>
                    <a:bodyPr/>
                    <a:lstStyle/>
                    <a:p>
                      <a:r>
                        <a:rPr lang="en-US" sz="11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 (P2P Circuits)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Inline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6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/>
              <a:t>RFC 8957 </a:t>
            </a:r>
            <a:r>
              <a:rPr lang="en-CA" sz="1400" dirty="0"/>
              <a:t>- Synonymous Flow Label Framework</a:t>
            </a:r>
          </a:p>
          <a:p>
            <a:r>
              <a:rPr lang="en-CA" sz="1400" dirty="0"/>
              <a:t>Control plane-based packet loss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333500" y="2193369"/>
            <a:ext cx="64770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3397177"/>
            <a:ext cx="7200900" cy="1336232"/>
          </a:xfrm>
        </p:spPr>
        <p:txBody>
          <a:bodyPr/>
          <a:lstStyle/>
          <a:p>
            <a:r>
              <a:rPr lang="en-CA" sz="1400" dirty="0"/>
              <a:t>Using the Counters C1, C2, C3 and C4 as per reference topology, from the n</a:t>
            </a:r>
            <a:r>
              <a:rPr lang="en-CA" sz="1400" baseline="30000" dirty="0"/>
              <a:t>th</a:t>
            </a:r>
            <a:r>
              <a:rPr lang="en-CA" sz="1400" dirty="0"/>
              <a:t> and (n-1)</a:t>
            </a:r>
            <a:r>
              <a:rPr lang="en-CA" sz="1400" baseline="30000" dirty="0" err="1"/>
              <a:t>th</a:t>
            </a:r>
            <a:r>
              <a:rPr lang="en-CA" sz="1400" baseline="30000" dirty="0"/>
              <a:t> </a:t>
            </a:r>
            <a:r>
              <a:rPr lang="en-CA" sz="1400" dirty="0"/>
              <a:t>direct measurement test packets.</a:t>
            </a:r>
          </a:p>
          <a:p>
            <a:r>
              <a:rPr lang="en-CA" sz="1400" dirty="0"/>
              <a:t>One-way receive packet loss[n-1, n] = (C2[n] - C2[n-1]) - (C1[n] - C1[n-1])</a:t>
            </a:r>
          </a:p>
          <a:p>
            <a:r>
              <a:rPr lang="en-CA" sz="1400" dirty="0"/>
              <a:t>Two-way receive packet loss[n-1, n] = (C4[n] - C4[n-1]) - (C3[n] - C3[n-1])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                        + (C2[n] - C2[n-1]) - (C1[n] - C1[n-1])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842954"/>
            <a:ext cx="4572000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C1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Test Packet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Reply Test Packet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7711</TotalTime>
  <Words>1472</Words>
  <Application>Microsoft Macintosh PowerPoint</Application>
  <PresentationFormat>On-screen Show (16:9)</PresentationFormat>
  <Paragraphs>270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Direct Measurement</vt:lpstr>
      <vt:lpstr>Agenda</vt:lpstr>
      <vt:lpstr>Requirements and Scope</vt:lpstr>
      <vt:lpstr>Stand-alone Direct Measurement Test Packet for Packet Loss</vt:lpstr>
      <vt:lpstr>Direct Measurement TLV vs. Direct Measurement Test Packet</vt:lpstr>
      <vt:lpstr>PowerPoint Presentation</vt:lpstr>
      <vt:lpstr>Alternate Marking Method for Packet Loss</vt:lpstr>
      <vt:lpstr>Packet Loss Calculation </vt:lpstr>
      <vt:lpstr>Next Steps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2019</cp:revision>
  <dcterms:created xsi:type="dcterms:W3CDTF">2010-06-30T04:12:48Z</dcterms:created>
  <dcterms:modified xsi:type="dcterms:W3CDTF">2021-01-26T22:46:01Z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