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61" r:id="rId2"/>
    <p:sldId id="1662" r:id="rId3"/>
    <p:sldId id="1663" r:id="rId4"/>
    <p:sldId id="1666" r:id="rId5"/>
    <p:sldId id="1673" r:id="rId6"/>
    <p:sldId id="1669" r:id="rId7"/>
    <p:sldId id="1674" r:id="rId8"/>
    <p:sldId id="1668" r:id="rId9"/>
    <p:sldId id="1670" r:id="rId10"/>
    <p:sldId id="1671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44"/>
    <p:restoredTop sz="93083" autoAdjust="0"/>
  </p:normalViewPr>
  <p:slideViewPr>
    <p:cSldViewPr>
      <p:cViewPr varScale="1">
        <p:scale>
          <a:sx n="115" d="100"/>
          <a:sy n="115" d="100"/>
        </p:scale>
        <p:origin x="200" y="1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Very high scale for number of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02324" y="1232922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 (8-bit) Flags: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Existing default behavior as defined in RFC 8762.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in-band over the same interface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042452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Code 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Control Code in Session-Sender Test Packet – Unauthenticated 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delay measurement mode for links</a:t>
            </a:r>
          </a:p>
          <a:p>
            <a:pPr lvl="1"/>
            <a:r>
              <a:rPr lang="en-US" sz="1600" dirty="0"/>
              <a:t>Reflector needs to send reply on the same interface (symmetric delay on forward and reverse link)</a:t>
            </a:r>
          </a:p>
          <a:p>
            <a:pPr lvl="1"/>
            <a:r>
              <a:rPr lang="en-US" sz="1600" dirty="0"/>
              <a:t>Link can be LAG (bundle) member</a:t>
            </a:r>
          </a:p>
          <a:p>
            <a:r>
              <a:rPr lang="en-US" sz="1600" dirty="0"/>
              <a:t>Avoid configuring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71808"/>
            <a:ext cx="4114800" cy="3698761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Destination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Avoid per session state on session-reflector node to store reverse paths (each session-id, source-address) </a:t>
            </a:r>
          </a:p>
          <a:p>
            <a:pPr lvl="1"/>
            <a:r>
              <a:rPr lang="en-US" sz="1600" dirty="0"/>
              <a:t>order of 10Ks SR Policy (that can have active and standby candidate-paths and each can have multiple segment-lists)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3041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node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7685</TotalTime>
  <Words>942</Words>
  <Application>Microsoft Macintosh PowerPoint</Application>
  <PresentationFormat>On-screen Show (16:9)</PresentationFormat>
  <Paragraphs>141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STAMP - Session-Sender Control Code Field</vt:lpstr>
      <vt:lpstr>STAMP - Session-Sender Control Code Field - Usage</vt:lpstr>
      <vt:lpstr>STAMP - Return Path TLV</vt:lpstr>
      <vt:lpstr>STAMP - Return Path TLV - Usage</vt:lpstr>
      <vt:lpstr>STAMP - Destination Node Address TLV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2015</cp:revision>
  <dcterms:created xsi:type="dcterms:W3CDTF">2010-06-30T04:12:48Z</dcterms:created>
  <dcterms:modified xsi:type="dcterms:W3CDTF">2021-01-26T22:16:04Z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