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6"/>
    <p:restoredTop sz="93083" autoAdjust="0"/>
  </p:normalViewPr>
  <p:slideViewPr>
    <p:cSldViewPr>
      <p:cViewPr varScale="1">
        <p:scale>
          <a:sx n="152" d="100"/>
          <a:sy n="152" d="100"/>
        </p:scale>
        <p:origin x="184" y="8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4125764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2105737"/>
            <a:ext cx="412576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1693</Words>
  <Application>Microsoft Macintosh PowerPoint</Application>
  <PresentationFormat>On-screen Show (16:9)</PresentationFormat>
  <Paragraphs>308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1568</cp:revision>
  <dcterms:created xsi:type="dcterms:W3CDTF">2010-06-30T04:12:48Z</dcterms:created>
  <dcterms:modified xsi:type="dcterms:W3CDTF">2020-04-17T02:38:42Z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