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3056" r:id="rId14"/>
    <p:sldId id="1670" r:id="rId15"/>
    <p:sldId id="1671" r:id="rId16"/>
    <p:sldId id="1649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216" y="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03773"/>
            <a:ext cx="4560404" cy="403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 dirty="0"/>
              <a:t>Stand-alone Direct Measurement test packet defined</a:t>
            </a:r>
          </a:p>
          <a:p>
            <a:pPr lvl="1"/>
            <a:r>
              <a:rPr lang="en-US" sz="1200" kern="0" dirty="0"/>
              <a:t>Hardware efficient counter-stamping</a:t>
            </a:r>
          </a:p>
          <a:p>
            <a:pPr lvl="2"/>
            <a:r>
              <a:rPr lang="en-US" sz="1200" kern="0" dirty="0"/>
              <a:t>Well-known locations for transmit and receive traffic counters</a:t>
            </a:r>
          </a:p>
          <a:p>
            <a:pPr lvl="1"/>
            <a:r>
              <a:rPr lang="en-US" sz="1200" kern="0" dirty="0"/>
              <a:t>Block number of the counters for alternate marking method [RFC 8321]</a:t>
            </a:r>
          </a:p>
          <a:p>
            <a:pPr lvl="1"/>
            <a:r>
              <a:rPr lang="en-US" sz="1200" kern="0" dirty="0"/>
              <a:t>Traffic class of the counters for per class packet loss</a:t>
            </a:r>
          </a:p>
          <a:p>
            <a:r>
              <a:rPr lang="en-US" sz="1200" kern="0" dirty="0"/>
              <a:t>Direct Measurement test packet is also defined for authenticated mode</a:t>
            </a:r>
          </a:p>
          <a:p>
            <a:r>
              <a:rPr lang="en-US" sz="1200" kern="0" dirty="0"/>
              <a:t>User-configured destination UDP </a:t>
            </a:r>
            <a:r>
              <a:rPr lang="en-US" sz="1200" b="1" kern="0" dirty="0">
                <a:solidFill>
                  <a:srgbClr val="0070C0"/>
                </a:solidFill>
              </a:rPr>
              <a:t>Port2</a:t>
            </a:r>
            <a:r>
              <a:rPr lang="en-US" sz="1200" kern="0" dirty="0"/>
              <a:t> is used for identifying direct measurement test packets</a:t>
            </a:r>
          </a:p>
          <a:p>
            <a:r>
              <a:rPr lang="en-US" sz="1200" kern="0" dirty="0"/>
              <a:t>Does not modify the existing STAMP procedure as different destination UDP port is used for direct measurement test packets</a:t>
            </a:r>
          </a:p>
          <a:p>
            <a:r>
              <a:rPr lang="en-US" sz="1200" kern="0" dirty="0"/>
              <a:t>Sequence Numbers allow to detect test packet loss</a:t>
            </a:r>
          </a:p>
          <a:p>
            <a:r>
              <a:rPr lang="en-US" sz="1200" kern="0" dirty="0"/>
              <a:t>Flags</a:t>
            </a:r>
          </a:p>
          <a:p>
            <a:pPr lvl="1"/>
            <a:r>
              <a:rPr lang="en-US" sz="1200" kern="0" dirty="0"/>
              <a:t>X set to 1 for 64-Bit Counter, set to 0 for 32-Bit Counter</a:t>
            </a:r>
          </a:p>
          <a:p>
            <a:pPr lvl="1"/>
            <a:r>
              <a:rPr lang="en-US" sz="1200" kern="0" dirty="0"/>
              <a:t>B set to 1 for Byte Counter, set to 0 for Packet Counter</a:t>
            </a:r>
          </a:p>
          <a:p>
            <a:pPr lvl="1"/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Send-DSCP | Block Number|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Reserved  |Send-Block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MBZ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Complex to implement counter collection in hardware for Sender TX, Reflector RX and Reflector TX to detect packet loss.</a:t>
            </a:r>
          </a:p>
          <a:p>
            <a:pPr lvl="1"/>
            <a:r>
              <a:rPr lang="en-US" sz="1050" dirty="0"/>
              <a:t>Session-reflector hardware to parse STAMP TLVs in receive packets to decide if receive counter to be punted to the control-plane</a:t>
            </a:r>
          </a:p>
          <a:p>
            <a:pPr lvl="1"/>
            <a:r>
              <a:rPr lang="en-US" sz="1050" dirty="0"/>
              <a:t>Reply test packet with transmit counter NOT at the same location – needed for hardware counter-stamping (like STAMP timestamp)</a:t>
            </a:r>
          </a:p>
          <a:p>
            <a:pPr lvl="1"/>
            <a:r>
              <a:rPr lang="en-US" sz="105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Need 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Direct Measurement TLV supports </a:t>
            </a:r>
            <a:r>
              <a:rPr lang="en-US" sz="1050" b="1" dirty="0"/>
              <a:t>32-bit packet</a:t>
            </a:r>
            <a:r>
              <a:rPr lang="en-US" sz="105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For control-plane implementation, how can we measure packet loss without alternate marking method (block number)?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05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Suitable for collecting data packet counters from hardware – inline counter-stamping (for P2P connections)</a:t>
            </a:r>
          </a:p>
          <a:p>
            <a:pPr lvl="1"/>
            <a:r>
              <a:rPr lang="en-US" sz="105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at fixed location, well-known location for SRv6 network programming, needed for hardware implementation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supports </a:t>
            </a:r>
            <a:r>
              <a:rPr lang="en-US" sz="1050" b="1" kern="0" dirty="0"/>
              <a:t>32-bit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 and </a:t>
            </a:r>
            <a:r>
              <a:rPr lang="en-US" sz="1050" b="1" kern="0" dirty="0"/>
              <a:t>64-bit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identifies the block number of the counters - used for alternate marking method (RFC 8321) for control-plane based packet loss 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640014" y="2224507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0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mpls</a:t>
            </a:r>
            <a:r>
              <a:rPr lang="en-CA" sz="1400" dirty="0"/>
              <a:t>-</a:t>
            </a:r>
            <a:r>
              <a:rPr lang="en-CA" sz="1400" dirty="0" err="1"/>
              <a:t>sfl</a:t>
            </a:r>
            <a:r>
              <a:rPr lang="en-CA" sz="1400" dirty="0"/>
              <a:t>-framework 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test packet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</TotalTime>
  <Words>2341</Words>
  <Application>Microsoft Macintosh PowerPoint</Application>
  <PresentationFormat>On-screen Show (16:9)</PresentationFormat>
  <Paragraphs>355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 - Usage</vt:lpstr>
      <vt:lpstr>STAMP - Return Path TLV</vt:lpstr>
      <vt:lpstr>STAMP - Return Path TLV - Usage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1965</cp:revision>
  <dcterms:created xsi:type="dcterms:W3CDTF">2010-06-30T04:12:48Z</dcterms:created>
  <dcterms:modified xsi:type="dcterms:W3CDTF">2021-01-19T17:14:59Z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