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58" r:id="rId13"/>
    <p:sldId id="1675" r:id="rId14"/>
    <p:sldId id="318" r:id="rId15"/>
    <p:sldId id="303" r:id="rId16"/>
    <p:sldId id="1672" r:id="rId17"/>
    <p:sldId id="1664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32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27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Decouple with TWAMP (STAMP) protocol using new TWAMP (STAMP) compatible message format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Show extension Label 15 in MPLS header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New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 IANA section for a registry name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 (e.g. moving text to new Overview section)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94838"/>
            <a:ext cx="8534400" cy="1983096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1698</Words>
  <Application>Microsoft Macintosh PowerPoint</Application>
  <PresentationFormat>On-screen Show (16:9)</PresentationFormat>
  <Paragraphs>293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Updates Since IETF-107 (Version-02)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1818</cp:revision>
  <dcterms:created xsi:type="dcterms:W3CDTF">2010-06-30T04:12:48Z</dcterms:created>
  <dcterms:modified xsi:type="dcterms:W3CDTF">2020-09-27T13:52:51Z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