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4" r:id="rId7"/>
    <p:sldId id="3056" r:id="rId8"/>
    <p:sldId id="3057" r:id="rId9"/>
    <p:sldId id="1670" r:id="rId10"/>
    <p:sldId id="1671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77" d="100"/>
          <a:sy n="77" d="100"/>
        </p:scale>
        <p:origin x="56" y="4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control-channel signaling for sessions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</a:t>
            </a:r>
            <a:r>
              <a:rPr lang="en-US" sz="1100" b="1" kern="0" dirty="0">
                <a:solidFill>
                  <a:srgbClr val="0070C0"/>
                </a:solidFill>
              </a:rPr>
              <a:t>Port2</a:t>
            </a:r>
            <a:r>
              <a:rPr lang="en-US" sz="11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406910"/>
              </p:ext>
            </p:extLst>
          </p:nvPr>
        </p:nvGraphicFramePr>
        <p:xfrm>
          <a:off x="457200" y="742951"/>
          <a:ext cx="8229600" cy="3764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4154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100" dirty="0"/>
                        <a:t>TLV processing for each received packet on session-reflector in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98067">
                <a:tc>
                  <a:txBody>
                    <a:bodyPr/>
                    <a:lstStyle/>
                    <a:p>
                      <a:r>
                        <a:rPr lang="en-US" sz="1100" dirty="0"/>
                        <a:t>Minimum bytes to load in write-able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</a:t>
                      </a:r>
                    </a:p>
                    <a:p>
                      <a:r>
                        <a:rPr lang="en-US" sz="1100" dirty="0"/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100" dirty="0"/>
                        <a:t>Counters at fixed location in the test packet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100" dirty="0"/>
                        <a:t>Reply test packets with counters at the fixed location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and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98067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1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/>
              <a:t>RFC 8957 </a:t>
            </a:r>
            <a:r>
              <a:rPr lang="en-CA" sz="1400" dirty="0"/>
              <a:t>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3397177"/>
            <a:ext cx="7200900" cy="1336232"/>
          </a:xfrm>
        </p:spPr>
        <p:txBody>
          <a:bodyPr/>
          <a:lstStyle/>
          <a:p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measurement test packets.</a:t>
            </a:r>
          </a:p>
          <a:p>
            <a:r>
              <a:rPr lang="en-CA" sz="1400" dirty="0"/>
              <a:t>One-way receive packet loss[n-1, n] = (C2[n] - C2[n-1]) - (C1[n] - C1[n-1])</a:t>
            </a:r>
          </a:p>
          <a:p>
            <a:r>
              <a:rPr lang="en-CA" sz="1400" dirty="0"/>
              <a:t>Two-way receive packet loss[n-1, n] = (C4[n] - C4[n-1]) - (C3[n] - C3[n-1])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             + (C2[n] - C2[n-1]) - (C1[n] - C1[n-1])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42954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C1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7713</TotalTime>
  <Words>1478</Words>
  <Application>Microsoft Office PowerPoint</Application>
  <PresentationFormat>On-screen Show (16:9)</PresentationFormat>
  <Paragraphs>271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2021</cp:revision>
  <dcterms:created xsi:type="dcterms:W3CDTF">2010-06-30T04:12:48Z</dcterms:created>
  <dcterms:modified xsi:type="dcterms:W3CDTF">2021-01-27T02:54:35Z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