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901412"/>
            <a:ext cx="6629400" cy="3575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/  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/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4196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END.TSF with Target SID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1460</Words>
  <Application>Microsoft Office PowerPoint</Application>
  <PresentationFormat>On-screen Show (16:9)</PresentationFormat>
  <Paragraphs>224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1671</cp:revision>
  <dcterms:created xsi:type="dcterms:W3CDTF">2010-06-30T04:12:48Z</dcterms:created>
  <dcterms:modified xsi:type="dcterms:W3CDTF">2020-05-12T00:29:11Z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