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17" r:id="rId4"/>
    <p:sldId id="315" r:id="rId5"/>
    <p:sldId id="318" r:id="rId6"/>
    <p:sldId id="310" r:id="rId7"/>
    <p:sldId id="303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5"/>
    <p:restoredTop sz="93878" autoAdjust="0"/>
  </p:normalViewPr>
  <p:slideViewPr>
    <p:cSldViewPr>
      <p:cViewPr varScale="1">
        <p:scale>
          <a:sx n="160" d="100"/>
          <a:sy n="160" d="100"/>
        </p:scale>
        <p:origin x="11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11" Type="http://schemas.openxmlformats.org/officeDocument/2006/relationships/hyperlink" Target="mailto:pierluigi.ventre@cnit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zali@cisco.com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pkhordoc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draft-gandhi-spring-rfc6374-srpm-mpls-02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343149"/>
            <a:ext cx="6477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 for 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PM probe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Use RFC 6374 (defined for MPLS) based mechanisms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Use 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Return Path TLV for two-way measurement mode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loopback measurement mode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Path Segment ID in Figure 4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block number TLV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details for P2MP SR Policy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details for handling ECMP for SR Policy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Various editorial changes to address review comments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Move away from term “in-band probes” with </a:t>
            </a:r>
            <a:r>
              <a:rPr lang="en-CA" sz="1600" dirty="0"/>
              <a:t>“probes sent on congruent path with data traffic”</a:t>
            </a:r>
          </a:p>
          <a:p>
            <a:pPr marL="0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1800" dirty="0"/>
              <a:t>Feb 14, 2018</a:t>
            </a:r>
          </a:p>
          <a:p>
            <a:pPr lvl="1"/>
            <a:r>
              <a:rPr lang="en-US" sz="1800" dirty="0"/>
              <a:t>Draft was published </a:t>
            </a:r>
            <a:r>
              <a:rPr lang="en-CA" sz="1800" dirty="0"/>
              <a:t>draft-</a:t>
            </a:r>
            <a:r>
              <a:rPr lang="en-CA" sz="1800" dirty="0" err="1"/>
              <a:t>gandhi</a:t>
            </a:r>
            <a:r>
              <a:rPr lang="en-CA" sz="1800" dirty="0"/>
              <a:t>-spring-</a:t>
            </a:r>
            <a:r>
              <a:rPr lang="en-CA" sz="1800" dirty="0" err="1"/>
              <a:t>sr</a:t>
            </a:r>
            <a:r>
              <a:rPr lang="en-CA" sz="1800" dirty="0"/>
              <a:t>-</a:t>
            </a:r>
            <a:r>
              <a:rPr lang="en-CA" sz="1800" dirty="0" err="1"/>
              <a:t>mpls</a:t>
            </a:r>
            <a:r>
              <a:rPr lang="en-CA" sz="1800" dirty="0"/>
              <a:t>-pm</a:t>
            </a:r>
            <a:endParaRPr lang="en-US" sz="1800" dirty="0"/>
          </a:p>
          <a:p>
            <a:r>
              <a:rPr lang="en-US" sz="1800" dirty="0"/>
              <a:t>Nov 2018</a:t>
            </a:r>
          </a:p>
          <a:p>
            <a:pPr lvl="1"/>
            <a:r>
              <a:rPr lang="en-US" sz="1800" dirty="0"/>
              <a:t>Presented at IETF 103 Bangkok</a:t>
            </a:r>
          </a:p>
          <a:p>
            <a:r>
              <a:rPr lang="en-US" sz="1800" dirty="0"/>
              <a:t>Feb 14, 2019</a:t>
            </a:r>
          </a:p>
          <a:p>
            <a:pPr lvl="1"/>
            <a:r>
              <a:rPr lang="en-US" sz="1800" dirty="0"/>
              <a:t>Draft was renamed to </a:t>
            </a:r>
            <a:r>
              <a:rPr lang="en-CA" sz="1800" dirty="0"/>
              <a:t>draft-gandhi-spring-rfc6374-srpm-mpls</a:t>
            </a:r>
            <a:endParaRPr lang="en-US" sz="1800" dirty="0"/>
          </a:p>
          <a:p>
            <a:r>
              <a:rPr lang="en-US" sz="1800" dirty="0"/>
              <a:t>Mar 2019</a:t>
            </a:r>
          </a:p>
          <a:p>
            <a:pPr lvl="1"/>
            <a:r>
              <a:rPr lang="en-US" sz="1800" dirty="0"/>
              <a:t>Presented at IETF 104 Prague</a:t>
            </a:r>
          </a:p>
          <a:p>
            <a:r>
              <a:rPr lang="en-US" sz="1800" dirty="0"/>
              <a:t>Feb 14, 2020</a:t>
            </a:r>
          </a:p>
          <a:p>
            <a:pPr lvl="1"/>
            <a:r>
              <a:rPr lang="en-US" sz="1800" dirty="0"/>
              <a:t>WG document - </a:t>
            </a:r>
            <a:r>
              <a:rPr lang="en-CA" sz="1800" dirty="0"/>
              <a:t>draft-</a:t>
            </a:r>
            <a:r>
              <a:rPr lang="en-CA" sz="1800" b="1" dirty="0"/>
              <a:t>ietf</a:t>
            </a:r>
            <a:r>
              <a:rPr lang="en-CA" sz="1800" dirty="0"/>
              <a:t>-spring-rfc6374-srpm-mpls ?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8486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Multiple implementations of RFC 6374 already exist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Like to r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equest for WG adoption </a:t>
            </a: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392</Words>
  <Application>Microsoft Macintosh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Updates Since IETF-104</vt:lpstr>
      <vt:lpstr>History of the Draft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983</cp:revision>
  <dcterms:created xsi:type="dcterms:W3CDTF">2010-06-30T04:12:48Z</dcterms:created>
  <dcterms:modified xsi:type="dcterms:W3CDTF">2019-10-08T21:39:03Z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