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54" r:id="rId2"/>
    <p:sldId id="3059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245</Words>
  <Application>Microsoft Macintosh PowerPoint</Application>
  <PresentationFormat>On-screen Show (16:9)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Courier</vt:lpstr>
      <vt:lpstr>Default Design</vt:lpstr>
      <vt:lpstr>PowerPoint Presentation</vt:lpstr>
      <vt:lpstr>Direct Measurement TLV vs. Direct Loss Measurement Probe Packet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2137</cp:revision>
  <dcterms:created xsi:type="dcterms:W3CDTF">2010-06-30T04:12:48Z</dcterms:created>
  <dcterms:modified xsi:type="dcterms:W3CDTF">2021-02-23T13:33:36Z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