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1" r:id="rId2"/>
    <p:sldId id="1662" r:id="rId3"/>
    <p:sldId id="1663" r:id="rId4"/>
    <p:sldId id="3056" r:id="rId5"/>
    <p:sldId id="1649" r:id="rId6"/>
    <p:sldId id="321" r:id="rId7"/>
    <p:sldId id="3058" r:id="rId8"/>
    <p:sldId id="3057" r:id="rId9"/>
    <p:sldId id="1670" r:id="rId10"/>
    <p:sldId id="1671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26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92517002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tefano.salsano@uniroma2.it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78832"/>
            <a:ext cx="8839200" cy="1295400"/>
          </a:xfrm>
        </p:spPr>
        <p:txBody>
          <a:bodyPr>
            <a:noAutofit/>
          </a:bodyPr>
          <a:lstStyle/>
          <a:p>
            <a:r>
              <a:rPr lang="en-US" sz="3600" dirty="0"/>
              <a:t>Simple Two-Way Direct Loss Measurement Procedure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774232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draft-gandhi-ippm-simple-direct-loss-00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0" y="2641943"/>
            <a:ext cx="7010400" cy="162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6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sz="16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sz="16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Stefano Salsano - 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Universita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 di Roma "Tor </a:t>
            </a:r>
            <a:r>
              <a:rPr lang="en-CA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Vergata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" (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stefano.salsano@uniroma2.it</a:t>
            </a: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7772400" cy="34289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Direct Loss Measurement (DLM)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Alternate-Marking Method (AMM) [RFC 8321]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sessions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Follow STAMP [</a:t>
            </a:r>
            <a:r>
              <a:rPr lang="en-CA" sz="1600" dirty="0"/>
              <a:t>RFC 8762</a:t>
            </a:r>
            <a:r>
              <a:rPr lang="en-US" sz="1600" dirty="0"/>
              <a:t>]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600" dirty="0"/>
              <a:t>Alternate-Marking Method for Passive and Hybrid Performance Monitoring</a:t>
            </a:r>
          </a:p>
          <a:p>
            <a:r>
              <a:rPr lang="en-CA" sz="1600" dirty="0"/>
              <a:t>RFC 8957 - Synonymous Flow Label Framework</a:t>
            </a:r>
          </a:p>
          <a:p>
            <a:endParaRPr lang="en-CA" sz="1600" dirty="0"/>
          </a:p>
          <a:p>
            <a:pPr marL="0" lvl="0" indent="0">
              <a:buNone/>
            </a:pPr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6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371600" y="1968963"/>
            <a:ext cx="62484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1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8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Packets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30861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104378"/>
            <a:ext cx="4432852" cy="845539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Loss Measurement Probe Packet for Data Packet Loss Detection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211" y="946477"/>
            <a:ext cx="4432852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Base Direct Loss Measurement probe packet defined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Hardware efficient counter updating</a:t>
            </a:r>
          </a:p>
          <a:p>
            <a:pPr lvl="2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Well-known locations for traffic counters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Block number of the counters for alternate-marking method [RFC 8321]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Traffic class of the counters for per class packet loss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DLM probe packet is also defined for authenticated mode</a:t>
            </a:r>
          </a:p>
          <a:p>
            <a:pPr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User-configured destination UDP Port is used for identifying DLM probe packets (different than port 862 and the one used by STAMP)</a:t>
            </a:r>
          </a:p>
          <a:p>
            <a:pPr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Sequence Number allows to monitor DLM session status</a:t>
            </a:r>
          </a:p>
          <a:p>
            <a:pPr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Flags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X set to 1 for 64-Bit Counter, set to 0 for 32-Bit Counter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B set to 1 for Byte Counter, set to 0 for Packet Counter</a:t>
            </a:r>
          </a:p>
          <a:p>
            <a:pPr lvl="1">
              <a:lnSpc>
                <a:spcPts val="1840"/>
              </a:lnSpc>
              <a:spcBef>
                <a:spcPts val="0"/>
              </a:spcBef>
            </a:pPr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50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(C3</a:t>
            </a:r>
            <a:r>
              <a:rPr kumimoji="0" lang="en-US" altLang="en-US" sz="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)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(C2)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(C1)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/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|FLAGS|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-DSCP  |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-Block Num| MBZ (2 octets)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Figure: Session-Reflector Direct Loss Measurement Probe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656637"/>
              </p:ext>
            </p:extLst>
          </p:nvPr>
        </p:nvGraphicFramePr>
        <p:xfrm>
          <a:off x="304800" y="696278"/>
          <a:ext cx="8534401" cy="377951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45075201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60231">
                <a:tc>
                  <a:txBody>
                    <a:bodyPr/>
                    <a:lstStyle/>
                    <a:p>
                      <a:r>
                        <a:rPr lang="en-US" sz="1200" dirty="0"/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Define New Direct Measurement TLV?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200" dirty="0"/>
                        <a:t>Need to write timestamp </a:t>
                      </a:r>
                    </a:p>
                    <a:p>
                      <a:r>
                        <a:rPr lang="en-US" sz="12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200" dirty="0"/>
                        <a:t>Counter at fixed location in the probe packet for hardware counter writing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200" dirty="0"/>
                        <a:t>Reply probe packets with counter at fixed location for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200" dirty="0"/>
                        <a:t>Need to scan for DM TLV in each received probe packet on Session-Reflector in hardware  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365591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200" dirty="0"/>
                        <a:t>32-bit and 64-bit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200" dirty="0"/>
                        <a:t>64-bit packet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200" dirty="0"/>
                        <a:t>Alternate-marking method packet loss - using block number for counters 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2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3212680"/>
            <a:ext cx="8153400" cy="1401330"/>
          </a:xfrm>
        </p:spPr>
        <p:txBody>
          <a:bodyPr/>
          <a:lstStyle/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400" dirty="0"/>
              <a:t>Using the Counters C1, C2, C3 and C4 as per reference topology, from the n</a:t>
            </a:r>
            <a:r>
              <a:rPr lang="en-CA" sz="1400" baseline="30000" dirty="0"/>
              <a:t>th</a:t>
            </a:r>
            <a:r>
              <a:rPr lang="en-CA" sz="1400" dirty="0"/>
              <a:t> and (n-1)</a:t>
            </a:r>
            <a:r>
              <a:rPr lang="en-CA" sz="1400" baseline="30000" dirty="0" err="1"/>
              <a:t>th</a:t>
            </a:r>
            <a:r>
              <a:rPr lang="en-CA" sz="1400" baseline="30000" dirty="0"/>
              <a:t> </a:t>
            </a:r>
            <a:r>
              <a:rPr lang="en-CA" sz="1400" dirty="0"/>
              <a:t>Direct Loss Measurement probe packets.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400" dirty="0"/>
              <a:t>Transmit Loss </a:t>
            </a:r>
            <a:r>
              <a:rPr lang="en-CA" sz="1400" dirty="0" err="1"/>
              <a:t>TxL</a:t>
            </a:r>
            <a:r>
              <a:rPr lang="en-CA" sz="1400" dirty="0"/>
              <a:t>[n-1, n] = (C1[n] - C1[n-1]) - (C2[n] - C2[n-1])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400" dirty="0"/>
              <a:t>Receive Loss </a:t>
            </a:r>
            <a:r>
              <a:rPr lang="en-CA" sz="1400" dirty="0" err="1"/>
              <a:t>RxL</a:t>
            </a:r>
            <a:r>
              <a:rPr lang="en-CA" sz="1400" dirty="0"/>
              <a:t>[n-1, n]   = (C3[n] - C3[n-1]) - (C4[n] - C4[n-1])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400" dirty="0"/>
              <a:t>When using Alternate-Marking Method, all Counters used for the loss calculation belongs to the same Block Number, as described in Section 3.1 of [RFC8321].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514600" y="802962"/>
            <a:ext cx="41148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  C2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  \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DLM Probe Packet   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 -&gt;|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|=========================|   R3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- 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DLM Reply Probe Packet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  /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  C3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Reference Topology</a:t>
            </a:r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7853</TotalTime>
  <Words>1309</Words>
  <Application>Microsoft Macintosh PowerPoint</Application>
  <PresentationFormat>On-screen Show (16:9)</PresentationFormat>
  <Paragraphs>248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Two-Way Direct Loss Measurement Procedure</vt:lpstr>
      <vt:lpstr>Agenda</vt:lpstr>
      <vt:lpstr>Requirements and Scope</vt:lpstr>
      <vt:lpstr>Alternate Marking Method for Packet Loss</vt:lpstr>
      <vt:lpstr>STAMP Test Packets with Direct Measurement TLV</vt:lpstr>
      <vt:lpstr>Direct Loss Measurement Probe Packet for Data Packet Loss Detection</vt:lpstr>
      <vt:lpstr>Direct Measurement TLV vs. Direct Loss Measurement Probe Packet</vt:lpstr>
      <vt:lpstr>Data Packet Loss Calculation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2138</cp:revision>
  <dcterms:created xsi:type="dcterms:W3CDTF">2010-06-30T04:12:48Z</dcterms:created>
  <dcterms:modified xsi:type="dcterms:W3CDTF">2021-02-23T13:35:00Z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