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33" d="100"/>
          <a:sy n="133" d="100"/>
        </p:scale>
        <p:origin x="216" y="9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Return Path TLV for STAMP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  Test packet carries the return path in the header</a:t>
            </a:r>
            <a:endParaRPr lang="en-US" sz="20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as well as Synthetic Loss and Direct Measurement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Eliminate per session provisioning on Session-Reflector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control-channel signaling for sessions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9"/>
            <a:ext cx="7848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path”. Reword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for IPv6 header</a:t>
            </a:r>
          </a:p>
          <a:p>
            <a:pPr lvl="1">
              <a:buFont typeface="+mj-lt"/>
              <a:buAutoNum type="alphaLcParenR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For IPv4 and IPv6 packets, where the hardware is not capable of re-computing the UDP checksum or adding checksum complement [</a:t>
            </a:r>
            <a:r>
              <a:rPr lang="en-CA" sz="12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200" dirty="0"/>
              <a:t>], the sender node </a:t>
            </a:r>
            <a:r>
              <a:rPr lang="en-CA" sz="1200" b="1" dirty="0"/>
              <a:t>MAY</a:t>
            </a:r>
            <a:r>
              <a:rPr lang="en-CA" sz="1200" dirty="0"/>
              <a:t> set the UDP checksum to 0 [</a:t>
            </a:r>
            <a:r>
              <a:rPr lang="en-CA" sz="1200" dirty="0">
                <a:hlinkClick r:id="rId4" tooltip="&quot;UDP Usage Guidelines&quot;"/>
              </a:rPr>
              <a:t>RFC8085</a:t>
            </a:r>
            <a:r>
              <a:rPr lang="en-CA" sz="1200" dirty="0"/>
              <a:t>] </a:t>
            </a:r>
            <a:r>
              <a:rPr lang="en-CA" sz="1200" b="1" dirty="0"/>
              <a:t>and reflector node MAY accept it as long as it meets requirements specified in [</a:t>
            </a:r>
            <a:r>
              <a:rPr lang="en-CA" sz="12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200" b="1" dirty="0"/>
              <a:t>]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Indicate packet loss is direct measurement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Use test packet term, Sender as Session-Sender, Reflector as Session-Reflector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Clarify - Section 4.1.4.2 and 4.2.2.2 depict the test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231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Synthetic Loss               /        \      Synthetic 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i="1" dirty="0">
                <a:latin typeface="Courier" pitchFamily="2" charset="0"/>
              </a:rPr>
              <a:t>Direct Measurement Mode  </a:t>
            </a:r>
            <a:r>
              <a:rPr lang="en-CA" sz="1200" dirty="0">
                <a:latin typeface="Courier" pitchFamily="2" charset="0"/>
              </a:rPr>
              <a:t>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0415" y="857250"/>
            <a:ext cx="8572500" cy="1150433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STAMP test packets, using local and remote link addresses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port2</a:t>
            </a:r>
            <a:r>
              <a:rPr lang="en-US" sz="1400" dirty="0"/>
              <a:t> is used for direct measurement test packets for packet loss</a:t>
            </a:r>
          </a:p>
          <a:p>
            <a:r>
              <a:rPr lang="en-US" sz="1400" dirty="0"/>
              <a:t>Applicable to physical, virtual, LAG, LAG member, numbered/unnumbered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885950"/>
            <a:ext cx="4657725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or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Direct Measurement </a:t>
            </a:r>
            <a:r>
              <a:rPr lang="en-CA" sz="900" dirty="0">
                <a:latin typeface="Courier" pitchFamily="2" charset="0"/>
              </a:rPr>
              <a:t>Test Packet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156183"/>
            <a:ext cx="4478154" cy="336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test packet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STAMP test packets</a:t>
            </a:r>
          </a:p>
          <a:p>
            <a:r>
              <a:rPr lang="en-US" sz="1600" dirty="0"/>
              <a:t>User-configured destination UDP </a:t>
            </a:r>
            <a:r>
              <a:rPr lang="en-US" sz="1600" b="1" dirty="0"/>
              <a:t>port2</a:t>
            </a:r>
            <a:r>
              <a:rPr lang="en-US" sz="1600" dirty="0"/>
              <a:t> is used for direct measurement test packets for packet loss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or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750" dirty="0">
                <a:latin typeface="Courier" pitchFamily="2" charset="0"/>
              </a:rPr>
              <a:t>Direct Measurement Test Packet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test packet reply is sent using the IP/UDP information from the received test packet. </a:t>
            </a:r>
          </a:p>
          <a:p>
            <a:r>
              <a:rPr lang="en-US" sz="1600" dirty="0"/>
              <a:t>Use Control Code from the received test packet if set.</a:t>
            </a:r>
          </a:p>
          <a:p>
            <a:r>
              <a:rPr lang="en-US" sz="1600" dirty="0"/>
              <a:t>Use Segment List from Return Path TLV if present in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or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Direct Measurement Reply test packet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Figure: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7275</TotalTime>
  <Words>1319</Words>
  <Application>Microsoft Macintosh PowerPoint</Application>
  <PresentationFormat>On-screen Show (16:9)</PresentationFormat>
  <Paragraphs>216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Review Comments</vt:lpstr>
      <vt:lpstr>Example Provisioning Model</vt:lpstr>
      <vt:lpstr>Session-Sender Test Packet for Links</vt:lpstr>
      <vt:lpstr>Session-Sender Test Packet for SR-MPLS and SRv6 Policy</vt:lpstr>
      <vt:lpstr> 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1750</cp:revision>
  <dcterms:created xsi:type="dcterms:W3CDTF">2010-06-30T04:12:48Z</dcterms:created>
  <dcterms:modified xsi:type="dcterms:W3CDTF">2021-01-19T22:51:26Z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