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1670" r:id="rId11"/>
    <p:sldId id="1671" r:id="rId12"/>
    <p:sldId id="1655" r:id="rId13"/>
    <p:sldId id="1649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0"/>
    <p:restoredTop sz="93083" autoAdjust="0"/>
  </p:normalViewPr>
  <p:slideViewPr>
    <p:cSldViewPr>
      <p:cViewPr varScale="1">
        <p:scale>
          <a:sx n="164" d="100"/>
          <a:sy n="164" d="100"/>
        </p:scale>
        <p:origin x="184" y="6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draft-gandhi-spring-stamp-srpm-00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13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4165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first published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revision-00 at IETF 104 Prague in SPRING WG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revision-01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dirty="0"/>
              <a:t>Revision-02 updates included a section STAMP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revision-04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a new draft –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--spring-stamp-srpm-00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9100" y="940148"/>
            <a:ext cx="4648200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Figure 6: Sender and Reflector Control Code in STAMP DM Message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1047750"/>
            <a:ext cx="39624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DD38BA-BD9C-FD4A-AB59-1423FBF70536}"/>
              </a:ext>
            </a:extLst>
          </p:cNvPr>
          <p:cNvCxnSpPr>
            <a:cxnSpLocks/>
          </p:cNvCxnSpPr>
          <p:nvPr/>
        </p:nvCxnSpPr>
        <p:spPr>
          <a:xfrm>
            <a:off x="4229100" y="2647950"/>
            <a:ext cx="464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2474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364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|    Length     |      Reserved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Figure: Return Path TLV</a:t>
            </a:r>
          </a:p>
          <a:p>
            <a:endParaRPr lang="en-CA" sz="800" dirty="0">
              <a:latin typeface="Courier" pitchFamily="2" charset="0"/>
            </a:endParaRP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|    Length     |      Reserved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CEA71-BC22-954C-B2C3-B1FE7C9F9F75}"/>
              </a:ext>
            </a:extLst>
          </p:cNvPr>
          <p:cNvCxnSpPr>
            <a:cxnSpLocks/>
          </p:cNvCxnSpPr>
          <p:nvPr/>
        </p:nvCxnSpPr>
        <p:spPr>
          <a:xfrm>
            <a:off x="4343400" y="2190750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6875</TotalTime>
  <Words>1449</Words>
  <Application>Microsoft Macintosh PowerPoint</Application>
  <PresentationFormat>On-screen Show (16:9)</PresentationFormat>
  <Paragraphs>269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(Revision-04)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Next Steps</vt:lpstr>
      <vt:lpstr>PowerPoint Presentation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1520</cp:revision>
  <dcterms:created xsi:type="dcterms:W3CDTF">2010-06-30T04:12:48Z</dcterms:created>
  <dcterms:modified xsi:type="dcterms:W3CDTF">2020-03-24T01:33:49Z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