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1"/>
    <p:restoredTop sz="93083" autoAdjust="0"/>
  </p:normalViewPr>
  <p:slideViewPr>
    <p:cSldViewPr>
      <p:cViewPr varScale="1">
        <p:scale>
          <a:sx n="189" d="100"/>
          <a:sy n="189" d="100"/>
        </p:scale>
        <p:origin x="168" y="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sent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LM      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LM      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END.OTP (for DM) or END.OP (for LM) for target SID for SRv6 Policies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4165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STAMP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a new draft –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--spring-stamp-srpm-00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   Figure 6: Control Code in TWAMP Light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F2BC0-7615-0847-B0F1-3B3FC5396FF2}"/>
              </a:ext>
            </a:extLst>
          </p:cNvPr>
          <p:cNvCxnSpPr>
            <a:cxnSpLocks/>
          </p:cNvCxnSpPr>
          <p:nvPr/>
        </p:nvCxnSpPr>
        <p:spPr>
          <a:xfrm>
            <a:off x="41148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6901</TotalTime>
  <Words>1647</Words>
  <Application>Microsoft Macintosh PowerPoint</Application>
  <PresentationFormat>On-screen Show (16:9)</PresentationFormat>
  <Paragraphs>298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(Revision-04)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1528</cp:revision>
  <dcterms:created xsi:type="dcterms:W3CDTF">2010-06-30T04:12:48Z</dcterms:created>
  <dcterms:modified xsi:type="dcterms:W3CDTF">2020-03-24T01:31:43Z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