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3878" autoAdjust="0"/>
  </p:normalViewPr>
  <p:slideViewPr>
    <p:cSldViewPr>
      <p:cViewPr varScale="1">
        <p:scale>
          <a:sx n="160" d="100"/>
          <a:sy n="160" d="100"/>
        </p:scale>
        <p:origin x="107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  <a:endParaRPr lang="en-CA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181100" y="857876"/>
            <a:ext cx="6629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  Figure: Example Probe Query P2MP SR-MPLS Policy</a:t>
            </a:r>
            <a:endParaRPr lang="en-CA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 Query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95300" y="3159740"/>
            <a:ext cx="8229600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Applicable to one-way delay and loss measurement modes for P2MP SR Policy.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 Links and end-to-end P2P/ P2MP SR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3886200"/>
          </a:xfrm>
        </p:spPr>
        <p:txBody>
          <a:bodyPr/>
          <a:lstStyle/>
          <a:p>
            <a:r>
              <a:rPr lang="en-US" sz="1400" dirty="0"/>
              <a:t>Feb 14, 2018</a:t>
            </a:r>
          </a:p>
          <a:p>
            <a:pPr lvl="1"/>
            <a:r>
              <a:rPr lang="en-US" sz="1400" dirty="0"/>
              <a:t>Draft was published </a:t>
            </a:r>
            <a:r>
              <a:rPr lang="en-CA" sz="1400" i="1" dirty="0"/>
              <a:t>draft-gandhi-spring-sr-mpls-pm-00</a:t>
            </a:r>
            <a:endParaRPr lang="en-US" sz="1400" i="1" dirty="0"/>
          </a:p>
          <a:p>
            <a:r>
              <a:rPr lang="en-US" sz="1400" dirty="0"/>
              <a:t>July 2018</a:t>
            </a:r>
          </a:p>
          <a:p>
            <a:pPr lvl="1"/>
            <a:r>
              <a:rPr lang="en-US" sz="1400" dirty="0"/>
              <a:t>Draft </a:t>
            </a:r>
            <a:r>
              <a:rPr lang="en-CA" sz="1400" i="1" dirty="0"/>
              <a:t>draft-gandhi-spring-sr-mpls-pm-02 </a:t>
            </a:r>
            <a:r>
              <a:rPr lang="en-US" sz="1400" dirty="0"/>
              <a:t>was introduced at IETF 102 Montreal in SPRING WG</a:t>
            </a:r>
          </a:p>
          <a:p>
            <a:r>
              <a:rPr lang="en-US" sz="1400" dirty="0"/>
              <a:t>Nov 2018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draft-gandhi-spring-sr-mpls-pm-03</a:t>
            </a:r>
            <a:r>
              <a:rPr lang="en-US" sz="1400" dirty="0"/>
              <a:t> at IETF 103 Bangkok in SPRING and IPPM WGs</a:t>
            </a:r>
          </a:p>
          <a:p>
            <a:r>
              <a:rPr lang="en-US" sz="1400" dirty="0"/>
              <a:t>Feb 14, 2019</a:t>
            </a:r>
          </a:p>
          <a:p>
            <a:pPr lvl="1"/>
            <a:r>
              <a:rPr lang="en-US" sz="1400" dirty="0"/>
              <a:t>Draft was renamed to </a:t>
            </a:r>
            <a:r>
              <a:rPr lang="en-CA" sz="1400" i="1" dirty="0"/>
              <a:t>draft-gandhi-spring-rfc6374-srpm-mpls-00</a:t>
            </a:r>
            <a:endParaRPr lang="en-US" sz="1400" i="1" dirty="0"/>
          </a:p>
          <a:p>
            <a:r>
              <a:rPr lang="en-US" sz="1400" dirty="0"/>
              <a:t>Mar 2019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draft-gandhi-spring-rfc6374-srpm-mpls-00 </a:t>
            </a:r>
            <a:r>
              <a:rPr lang="en-US" sz="1400" dirty="0"/>
              <a:t>at IETF 104 Prague in SPRING WG</a:t>
            </a:r>
          </a:p>
          <a:p>
            <a:r>
              <a:rPr lang="en-US" sz="1400" dirty="0"/>
              <a:t>Oct 2019</a:t>
            </a:r>
          </a:p>
          <a:p>
            <a:pPr lvl="1"/>
            <a:r>
              <a:rPr lang="en-US" sz="1400" b="1" dirty="0"/>
              <a:t>Chairs agreed to progress the work in MPLS WG</a:t>
            </a:r>
          </a:p>
          <a:p>
            <a:pPr lvl="1"/>
            <a:r>
              <a:rPr lang="en-US" sz="1400" dirty="0"/>
              <a:t>Draft renamed to </a:t>
            </a:r>
            <a:r>
              <a:rPr lang="en-US" sz="1400" i="1" dirty="0"/>
              <a:t>draft-gandhi-mpls-rfc6374-sr-00</a:t>
            </a:r>
            <a:endParaRPr lang="en-US" sz="1400" dirty="0"/>
          </a:p>
          <a:p>
            <a:r>
              <a:rPr lang="en-US" sz="1400" dirty="0"/>
              <a:t>Nov 2019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draft-gandhi-mpls-rfc6374-sr-00 </a:t>
            </a:r>
            <a:r>
              <a:rPr lang="en-US" sz="1400" dirty="0"/>
              <a:t>at IETF 106 Singapore in MPLS WG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 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message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message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1562</Words>
  <Application>Microsoft Macintosh PowerPoint</Application>
  <PresentationFormat>On-screen Show (16:9)</PresentationFormat>
  <Paragraphs>221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IETF-106 (Version 00)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 Query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1140</cp:revision>
  <dcterms:created xsi:type="dcterms:W3CDTF">2010-06-30T04:12:48Z</dcterms:created>
  <dcterms:modified xsi:type="dcterms:W3CDTF">2020-06-09T23:22:59Z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