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1670" r:id="rId15"/>
    <p:sldId id="1671" r:id="rId16"/>
    <p:sldId id="1649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Cannot implement counter collection in hardware for Sender TX, Reflector RX and Reflector TX for packet loss?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3379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mpls</a:t>
            </a:r>
            <a:r>
              <a:rPr lang="en-CA" sz="1600" dirty="0"/>
              <a:t>-</a:t>
            </a:r>
            <a:r>
              <a:rPr lang="en-CA" sz="1600" dirty="0" err="1"/>
              <a:t>sfl</a:t>
            </a:r>
            <a:r>
              <a:rPr lang="en-CA" sz="1600" dirty="0"/>
              <a:t>-framework - Synonymous Flow Label Framework</a:t>
            </a:r>
          </a:p>
          <a:p>
            <a:r>
              <a:rPr lang="en-CA" sz="1600" dirty="0"/>
              <a:t>Control plane based packet loss with distributed forwarding LCs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293142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2323</Words>
  <Application>Microsoft Macintosh PowerPoint</Application>
  <PresentationFormat>On-screen Show (16:9)</PresentationFormat>
  <Paragraphs>354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1955</cp:revision>
  <dcterms:created xsi:type="dcterms:W3CDTF">2010-06-30T04:12:48Z</dcterms:created>
  <dcterms:modified xsi:type="dcterms:W3CDTF">2021-01-19T00:16:30Z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