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875778"/>
            <a:ext cx="7734299" cy="3718899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failure (connectivity loss - loss of heart beats) is notified when consecutive N number of PLM return test packets are not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success (connectivity Up - success of heart beats) initially is notified as soon as one or more PLM return test packets are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Synthetic packet loss is notified when X number of PLM return test packets not received at the Session-Sender node out of last Y PLM test packets sent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800" dirty="0">
              <a:solidFill>
                <a:srgbClr val="0070C0"/>
              </a:solidFill>
            </a:endParaRP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Implementation in Hardware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– 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299" y="3458947"/>
            <a:ext cx="81534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are not punted on the Session-Reflector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the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possible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780337"/>
            <a:ext cx="6324600" cy="3816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Timestamp2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315200" y="3638550"/>
            <a:ext cx="1679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0" y="670236"/>
            <a:ext cx="4588030" cy="1767255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 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55272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8859</TotalTime>
  <Words>1676</Words>
  <Application>Microsoft Macintosh PowerPoint</Application>
  <PresentationFormat>On-screen Show (16:9)</PresentationFormat>
  <Paragraphs>305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1873</cp:revision>
  <dcterms:created xsi:type="dcterms:W3CDTF">2010-06-30T04:12:48Z</dcterms:created>
  <dcterms:modified xsi:type="dcterms:W3CDTF">2021-02-02T17:26:47Z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