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58" r:id="rId10"/>
    <p:sldId id="1663" r:id="rId11"/>
    <p:sldId id="318" r:id="rId12"/>
    <p:sldId id="303" r:id="rId13"/>
    <p:sldId id="1668" r:id="rId14"/>
    <p:sldId id="1669" r:id="rId15"/>
    <p:sldId id="1661" r:id="rId16"/>
    <p:sldId id="1670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7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10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0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59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5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818969"/>
            <a:ext cx="6629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2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7227" y="735032"/>
            <a:ext cx="5050573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1: Probe Message for SRv6 with Endpoint Function </a:t>
            </a:r>
            <a:r>
              <a:rPr lang="en-CA" sz="900" b="1" dirty="0">
                <a:latin typeface="Courier" pitchFamily="2" charset="0"/>
              </a:rPr>
              <a:t>IP</a:t>
            </a:r>
            <a:r>
              <a:rPr lang="en-CA" sz="900" dirty="0">
                <a:latin typeface="Courier" pitchFamily="2" charset="0"/>
              </a:rPr>
              <a:t>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372" y="1047750"/>
            <a:ext cx="3678973" cy="2895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is IP</a:t>
            </a:r>
          </a:p>
          <a:p>
            <a:r>
              <a:rPr lang="en-US" sz="1400" dirty="0"/>
              <a:t>Reflector node removes SRH</a:t>
            </a:r>
          </a:p>
          <a:p>
            <a:r>
              <a:rPr lang="en-US" sz="1400" dirty="0"/>
              <a:t>Inner IPv6 header is required</a:t>
            </a:r>
          </a:p>
          <a:p>
            <a:pPr lvl="1"/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1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98895" y="735032"/>
            <a:ext cx="51054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(Optional)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2: Probe Message for SRv6 with Endpoint Function </a:t>
            </a:r>
            <a:r>
              <a:rPr lang="en-CA" sz="900" b="1" dirty="0">
                <a:latin typeface="Courier" pitchFamily="2" charset="0"/>
              </a:rPr>
              <a:t>SR</a:t>
            </a:r>
            <a:r>
              <a:rPr lang="en-CA" sz="900" dirty="0">
                <a:latin typeface="Courier" pitchFamily="2" charset="0"/>
              </a:rPr>
              <a:t>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200150"/>
            <a:ext cx="3547946" cy="27432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direction SR path carried in SRH</a:t>
            </a:r>
          </a:p>
          <a:p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Inner IPv6 header is optional and not required</a:t>
            </a:r>
          </a:p>
          <a:p>
            <a:pPr lvl="1"/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3487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and Performance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712525"/>
            <a:ext cx="8319052" cy="2328582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8915400" cy="786646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and Performance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– Enhanced Loopback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1812250"/>
            <a:ext cx="3861226" cy="289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00" dirty="0">
                <a:latin typeface="Courier" pitchFamily="2" charset="0"/>
              </a:rPr>
              <a:t>              Figure: TWAMP Light Probe Message Format</a:t>
            </a:r>
            <a:endParaRPr lang="en-US" sz="7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11977"/>
            <a:ext cx="8433225" cy="1021574"/>
          </a:xfrm>
        </p:spPr>
        <p:txBody>
          <a:bodyPr/>
          <a:lstStyle/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547025" y="1812250"/>
            <a:ext cx="426720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00" dirty="0">
                <a:latin typeface="Courier" pitchFamily="2" charset="0"/>
              </a:rPr>
              <a:t>                  Figure: STAMP Probe Message Format</a:t>
            </a:r>
            <a:endParaRPr lang="en-US" sz="7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72062" y="677495"/>
            <a:ext cx="4669573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0                   1                   2                   3     0 1 2 3 4 5 6 7 8 9 0 1 2 3 4 5 6 7 8 9 0 1 2 3 4 5 6 7 8 9 0 1     +-+-+-+-+-+-+-+-+-+-+-+-+-+-+-+-+-+-+-+-+-+-+-+-+-+-+-+-+-+-+-+-+     |            Label(1)                   | TC  |S|      TTL      |     +-+-+-+-+-+-+-+-+-+-+-+-+-+-+-+-+-+-+-+-+-+-+-+-+-+-+-+-+-+-+-+-+     .                                                               .     .                                                               .     .                                                               .     +-+-+-+-+-+-+-+-+-+-+-+-+-+-+-+-+-+-+-+-+-+-+-+-+-+-+-+-+-+-+-+-+     |            Label(n)                   | TC  |S|      TTL      |     +-+-+-+-+-+-+-+-+-+-+-+-+-+-+-+-+-+-+-+-+-+-+-+-+-+-+-+-+-+-+-+-+    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    +---------------------------------------------------------------+     | IP Header                                                     |   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   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    .  Protocol = UDP                                               .     .                                                               .     +---------------------------------------------------------------+     | UDP Header                                                    |     .  Source Port = As chosen by Sender                            .     .  Destination Port = User-configured Port                      .     .                                                               .     +-+-+-+-+-+-+-+-+-+-+-+-+-+-+-+-+-+-+-+-+-+-+-+-+-+-+-+-+-+-+-+-+     |  Payload as defined in Section 4.2.1 of RFC 5357              |     |  Payload as defined in Section 4.2 of RFC 8762                |     .                                                               .     +---------------------------------------------------------------+     Figure 6: Example Probe Message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7574</TotalTime>
  <Words>1733</Words>
  <Application>Microsoft Macintosh PowerPoint</Application>
  <PresentationFormat>On-screen Show (16:9)</PresentationFormat>
  <Paragraphs>266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History of the Draft</vt:lpstr>
      <vt:lpstr>Liveness and Performance Monitoring of SR Policy</vt:lpstr>
      <vt:lpstr>Enhanced Liveness and Performance Monitoring of SR Policy</vt:lpstr>
      <vt:lpstr>Probe Message – Enhanced Loopback Mode</vt:lpstr>
      <vt:lpstr>SR-MPLS with Timestamp and Forward Function</vt:lpstr>
      <vt:lpstr>ECMP Support for SR Paths</vt:lpstr>
      <vt:lpstr>Example Provisioning Model</vt:lpstr>
      <vt:lpstr>Next Steps</vt:lpstr>
      <vt:lpstr>PowerPoint Presentation</vt:lpstr>
      <vt:lpstr>PowerPoint Presentation</vt:lpstr>
      <vt:lpstr>SRv6 with Timestamp and Forward Function Example 1</vt:lpstr>
      <vt:lpstr>SRv6 with Timestamp and Forward Function Example 2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1653</cp:revision>
  <dcterms:created xsi:type="dcterms:W3CDTF">2010-06-30T04:12:48Z</dcterms:created>
  <dcterms:modified xsi:type="dcterms:W3CDTF">2020-05-09T17:51:09Z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