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9207"/>
            <a:ext cx="44196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LM, or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79207"/>
            <a:ext cx="41910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Message as specified in Section 3.2 of RFC 6374 for DM, or    |</a:t>
            </a:r>
            <a:endParaRPr lang="en-US" altLang="en-US" sz="8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3.1 of RFC 6374 for LM, or    .</a:t>
            </a:r>
            <a:endParaRPr lang="en-US" altLang="en-US" sz="800" dirty="0">
              <a:latin typeface="Courier" pitchFamily="2" charset="0"/>
            </a:endParaRP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probe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0" y="846305"/>
            <a:ext cx="8343900" cy="1603418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TBD2 is used for identifying LM probe packets.</a:t>
            </a:r>
          </a:p>
          <a:p>
            <a:r>
              <a:rPr lang="en-US" sz="1400" dirty="0"/>
              <a:t>User-configured UDP port TBD3 is used for identifying Combined LM+DM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558621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1660</Words>
  <Application>Microsoft Macintosh PowerPoint</Application>
  <PresentationFormat>On-screen Show (16:9)</PresentationFormat>
  <Paragraphs>273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1188</cp:revision>
  <dcterms:created xsi:type="dcterms:W3CDTF">2010-06-30T04:12:48Z</dcterms:created>
  <dcterms:modified xsi:type="dcterms:W3CDTF">2020-06-10T14:45:39Z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