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/>
    <p:restoredTop sz="93083" autoAdjust="0"/>
  </p:normalViewPr>
  <p:slideViewPr>
    <p:cSldViewPr>
      <p:cViewPr varScale="1">
        <p:scale>
          <a:sx n="171" d="100"/>
          <a:sy n="171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572719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Figure 7 or 8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7"/>
            <a:ext cx="3962400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  <a:p>
            <a:pPr lvl="1"/>
            <a:endParaRPr lang="en-US" sz="1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    SSID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Se Control Code</a:t>
            </a:r>
            <a:r>
              <a:rPr lang="en-CA" sz="800" dirty="0">
                <a:latin typeface="Courier" pitchFamily="2" charset="0"/>
              </a:rPr>
              <a:t>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Re Control Code</a:t>
            </a:r>
            <a:r>
              <a:rPr lang="en-CA" sz="800" dirty="0">
                <a:latin typeface="Courier" pitchFamily="2" charset="0"/>
              </a:rPr>
              <a:t>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MUST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7012</TotalTime>
  <Words>2423</Words>
  <Application>Microsoft Macintosh PowerPoint</Application>
  <PresentationFormat>On-screen Show (16:9)</PresentationFormat>
  <Paragraphs>439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1602</cp:revision>
  <dcterms:created xsi:type="dcterms:W3CDTF">2010-06-30T04:12:48Z</dcterms:created>
  <dcterms:modified xsi:type="dcterms:W3CDTF">2020-05-10T14:24:24Z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