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75" r:id="rId8"/>
    <p:sldId id="1662" r:id="rId9"/>
    <p:sldId id="1674" r:id="rId10"/>
    <p:sldId id="1669" r:id="rId11"/>
    <p:sldId id="1658" r:id="rId12"/>
    <p:sldId id="1663" r:id="rId13"/>
    <p:sldId id="318" r:id="rId14"/>
    <p:sldId id="303" r:id="rId15"/>
    <p:sldId id="1664" r:id="rId1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47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footer.foote@noki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6"/>
            <a:ext cx="6248400" cy="153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Richard Foote - Nokia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footer.foote@nokia.com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CA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81000" y="725090"/>
            <a:ext cx="4643034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| Payload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PM probe messages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4188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Delay threshold/Count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Source/</a:t>
            </a:r>
            <a:r>
              <a:rPr lang="en-CA" sz="1100" dirty="0" err="1">
                <a:latin typeface="Courier" pitchFamily="2" charset="0"/>
              </a:rPr>
              <a:t>Dest</a:t>
            </a:r>
            <a:r>
              <a:rPr lang="en-CA" sz="1100" dirty="0">
                <a:latin typeface="Courier" pitchFamily="2" charset="0"/>
              </a:rPr>
              <a:t> UDP Ports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8" y="0"/>
            <a:ext cx="8001000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52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62402" y="114269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5755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26761" y="3030439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Return Probe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58095"/>
              </p:ext>
            </p:extLst>
          </p:nvPr>
        </p:nvGraphicFramePr>
        <p:xfrm>
          <a:off x="1799430" y="1134134"/>
          <a:ext cx="1099698" cy="13258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6711"/>
              </p:ext>
            </p:extLst>
          </p:nvPr>
        </p:nvGraphicFramePr>
        <p:xfrm>
          <a:off x="4874982" y="1364497"/>
          <a:ext cx="1046667" cy="109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6667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 LABEL TBA1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3226"/>
              </p:ext>
            </p:extLst>
          </p:nvPr>
        </p:nvGraphicFramePr>
        <p:xfrm>
          <a:off x="2808699" y="3033640"/>
          <a:ext cx="1099698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0056"/>
              </p:ext>
            </p:extLst>
          </p:nvPr>
        </p:nvGraphicFramePr>
        <p:xfrm>
          <a:off x="5944592" y="3033640"/>
          <a:ext cx="1155603" cy="1005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341759B9-1F01-1540-9B5C-5FADF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9699" y="4746087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69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Monitoring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implementations and reduce development cost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8319052" cy="686133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in Loopback Mode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49385"/>
            <a:ext cx="7772400" cy="1327365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Using PM probes (for example, 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reflector node out of fast-path in forwarding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409997" y="780787"/>
            <a:ext cx="401920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(Forward, Not Punt)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PM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7934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885657"/>
            <a:ext cx="8153400" cy="1749049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4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400" dirty="0"/>
              <a:t>The network programming function optimizes the "operations of punt, add receive timestamp and inject the probe packet" on the reflector node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400" dirty="0"/>
              <a:t>As probe packets are forwarded in fast-path, faster liveness failure detection is possible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4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400" dirty="0"/>
              <a:t>Only adds the receive timestamp if the source address or destination address in the probe message matches the local node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" y="76090"/>
            <a:ext cx="9029700" cy="710446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Failure Notification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199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47699" y="965020"/>
            <a:ext cx="7848601" cy="3359330"/>
          </a:xfrm>
        </p:spPr>
        <p:txBody>
          <a:bodyPr/>
          <a:lstStyle/>
          <a:p>
            <a:pPr>
              <a:lnSpc>
                <a:spcPts val="2080"/>
              </a:lnSpc>
              <a:spcBef>
                <a:spcPts val="600"/>
              </a:spcBef>
            </a:pPr>
            <a:r>
              <a:rPr lang="en-US" sz="1800" dirty="0"/>
              <a:t>The delay metrics are notified when consecutive M number of probe messages have delay values exceed the configured thresholds</a:t>
            </a:r>
          </a:p>
          <a:p>
            <a:pPr>
              <a:lnSpc>
                <a:spcPts val="2080"/>
              </a:lnSpc>
              <a:spcBef>
                <a:spcPts val="600"/>
              </a:spcBef>
            </a:pPr>
            <a:r>
              <a:rPr lang="en-US" sz="1800" dirty="0"/>
              <a:t>Liveness failure is notified when consecutive N number of return probe messages are not received at the sender</a:t>
            </a:r>
            <a:endParaRPr lang="en-CA" sz="1800" dirty="0"/>
          </a:p>
          <a:p>
            <a:pPr>
              <a:lnSpc>
                <a:spcPts val="208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83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Probe Messages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693158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Transmit Timestamp (t1)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|         Receive Timestamp (t2)          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77130"/>
            <a:ext cx="8370165" cy="988236"/>
          </a:xfrm>
        </p:spPr>
        <p:txBody>
          <a:bodyPr/>
          <a:lstStyle/>
          <a:p>
            <a:r>
              <a:rPr lang="en-US" sz="1200" dirty="0"/>
              <a:t>Leverage existing TWAMP implementations and deployments</a:t>
            </a:r>
          </a:p>
          <a:p>
            <a:r>
              <a:rPr lang="en-US" sz="1200" dirty="0"/>
              <a:t>Sender adds Transmit Timestamp (t1)</a:t>
            </a:r>
          </a:p>
          <a:p>
            <a:r>
              <a:rPr lang="en-US" sz="12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2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693158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Transmit Timestamp (t1)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  |         Receive Timestamp (t2)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Payload                                                       | </a:t>
            </a:r>
          </a:p>
          <a:p>
            <a:r>
              <a:rPr lang="en-CA" sz="900" dirty="0">
                <a:latin typeface="Courier" pitchFamily="2" charset="0"/>
              </a:rPr>
              <a:t>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7752</TotalTime>
  <Words>1490</Words>
  <Application>Microsoft Macintosh PowerPoint</Application>
  <PresentationFormat>On-screen Show (16:9)</PresentationFormat>
  <Paragraphs>264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PM Probes in Loopback Mode for SR Policy</vt:lpstr>
      <vt:lpstr>Enhanced Performance Delay and Liveness Monitoring of SR Policy</vt:lpstr>
      <vt:lpstr>Failure Notification</vt:lpstr>
      <vt:lpstr>Example Probe Messages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  <vt:lpstr>Enhanced Loopback Mode for SR-MPLS Policy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1737</cp:revision>
  <dcterms:created xsi:type="dcterms:W3CDTF">2010-06-30T04:12:48Z</dcterms:created>
  <dcterms:modified xsi:type="dcterms:W3CDTF">2020-07-20T17:47:12Z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