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696" r:id="rId2"/>
    <p:sldId id="1700" r:id="rId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67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GDH Label                             </a:t>
            </a:r>
            <a:r>
              <a:rPr lang="en-CA" sz="800" dirty="0">
                <a:latin typeface="Courier" pitchFamily="2" charset="0"/>
              </a:rPr>
              <a:t>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  Reserved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33206" y="666749"/>
            <a:ext cx="4591001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7850</TotalTime>
  <Words>550</Words>
  <Application>Microsoft Macintosh PowerPoint</Application>
  <PresentationFormat>On-screen Show (16:9)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Default Design</vt:lpstr>
      <vt:lpstr>Example 4 - DetNet Control Word [RFC8964] with IOAM Data Fields</vt:lpstr>
      <vt:lpstr>Generic Delivery Function Encap with IOAM Data Fields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1881</cp:revision>
  <dcterms:created xsi:type="dcterms:W3CDTF">2010-06-30T04:12:48Z</dcterms:created>
  <dcterms:modified xsi:type="dcterms:W3CDTF">2021-02-24T16:51:52Z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