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99" r:id="rId3"/>
    <p:sldId id="315" r:id="rId4"/>
    <p:sldId id="1684" r:id="rId5"/>
    <p:sldId id="1671" r:id="rId6"/>
    <p:sldId id="1658" r:id="rId7"/>
    <p:sldId id="1659" r:id="rId8"/>
    <p:sldId id="1682" r:id="rId9"/>
    <p:sldId id="1672" r:id="rId10"/>
    <p:sldId id="1662" r:id="rId11"/>
    <p:sldId id="1681" r:id="rId12"/>
    <p:sldId id="1664" r:id="rId13"/>
    <p:sldId id="1683" r:id="rId14"/>
    <p:sldId id="1673" r:id="rId15"/>
    <p:sldId id="320" r:id="rId16"/>
    <p:sldId id="1680" r:id="rId17"/>
    <p:sldId id="1663" r:id="rId18"/>
    <p:sldId id="1685" r:id="rId19"/>
    <p:sldId id="1661" r:id="rId20"/>
    <p:sldId id="303" r:id="rId21"/>
    <p:sldId id="1670" r:id="rId22"/>
    <p:sldId id="1667" r:id="rId23"/>
    <p:sldId id="1688" r:id="rId24"/>
    <p:sldId id="1687" r:id="rId25"/>
    <p:sldId id="1690" r:id="rId26"/>
    <p:sldId id="1696" r:id="rId27"/>
    <p:sldId id="1695" r:id="rId28"/>
    <p:sldId id="1686" r:id="rId29"/>
    <p:sldId id="1669" r:id="rId3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3061" autoAdjust="0"/>
  </p:normalViewPr>
  <p:slideViewPr>
    <p:cSldViewPr>
      <p:cViewPr varScale="1">
        <p:scale>
          <a:sx n="130" d="100"/>
          <a:sy n="130" d="100"/>
        </p:scale>
        <p:origin x="184" y="10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768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580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73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29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6458"/>
            <a:ext cx="7696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7445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The IOAM Enabled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Signaling/advertisement extensions needed to convey the label to all encapsulating nodes (out of scope)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629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890630"/>
              </p:ext>
            </p:extLst>
          </p:nvPr>
        </p:nvGraphicFramePr>
        <p:xfrm>
          <a:off x="609600" y="914400"/>
          <a:ext cx="7848600" cy="2286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66596096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 (compared to PHP)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68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533400" y="3392251"/>
            <a:ext cx="7848600" cy="1291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SFC: https://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E2E: draft-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cheng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mpls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inband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-pm-encapsulation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ACH</a:t>
            </a:r>
          </a:p>
          <a:p>
            <a:pPr marL="457200" lvl="1" indent="0">
              <a:buNone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695700"/>
          </a:xfrm>
        </p:spPr>
        <p:txBody>
          <a:bodyPr/>
          <a:lstStyle/>
          <a:p>
            <a:pPr marL="457200" lvl="0" indent="-457200">
              <a:lnSpc>
                <a:spcPts val="22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E2E IOAM includes IOAM processing on encapsulating and decapsulating nodes.</a:t>
            </a:r>
          </a:p>
          <a:p>
            <a:pPr marL="457200" lvl="0" indent="-457200">
              <a:lnSpc>
                <a:spcPts val="22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encapsulating node inserts an E2E Indicator Label and one or more IOAM data field(s) in the MPLS encapsulation.</a:t>
            </a:r>
          </a:p>
          <a:p>
            <a:pPr marL="457200" lvl="0" indent="-457200">
              <a:lnSpc>
                <a:spcPts val="22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transit (intermediate) nodes do not process IOAM data.</a:t>
            </a:r>
          </a:p>
          <a:p>
            <a:pPr marL="457200" lvl="0" indent="-457200">
              <a:lnSpc>
                <a:spcPts val="22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“punts the timestamped copy” of the data packet including IOAM data field(s). </a:t>
            </a:r>
          </a:p>
          <a:p>
            <a:pPr marL="857250" lvl="1" indent="-457200">
              <a:lnSpc>
                <a:spcPts val="22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processes IOAM data field(s) from the punted packet.</a:t>
            </a:r>
          </a:p>
          <a:p>
            <a:pPr marL="457200" indent="-457200">
              <a:lnSpc>
                <a:spcPts val="22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22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HbH</a:t>
            </a: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701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2393"/>
            <a:ext cx="8839200" cy="599270"/>
          </a:xfrm>
        </p:spPr>
        <p:txBody>
          <a:bodyPr/>
          <a:lstStyle/>
          <a:p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Header with MPLS Encapsulation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00200" y="865388"/>
            <a:ext cx="575564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 err="1">
                <a:latin typeface="Courier" pitchFamily="2" charset="0"/>
              </a:rPr>
              <a:t>HbH</a:t>
            </a:r>
            <a:r>
              <a:rPr lang="en-CA" sz="1000" b="1" dirty="0">
                <a:latin typeface="Courier" pitchFamily="2" charset="0"/>
              </a:rPr>
              <a:t>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           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Figure: </a:t>
            </a:r>
            <a:r>
              <a:rPr lang="en-CA" sz="1000" dirty="0" err="1">
                <a:latin typeface="Courier" pitchFamily="2" charset="0"/>
              </a:rPr>
              <a:t>HbH</a:t>
            </a:r>
            <a:r>
              <a:rPr lang="en-CA" sz="1000" dirty="0">
                <a:latin typeface="Courier" pitchFamily="2" charset="0"/>
              </a:rPr>
              <a:t> IOAM Header with MPLS Encapsulation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390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1685"/>
            <a:ext cx="7924800" cy="314012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encapsulating, transit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The IOAM Enabled Label allocated by the transit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Signaling/advertisement extensions needed to convey the label to all encapsulating nodes (out of scope)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757302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674311"/>
              </p:ext>
            </p:extLst>
          </p:nvPr>
        </p:nvGraphicFramePr>
        <p:xfrm>
          <a:off x="381002" y="759462"/>
          <a:ext cx="8458198" cy="249335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118882446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1569819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543517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1687262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669288"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Local Label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 (like SFL)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Incoming Packet with Top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212102" y="3306969"/>
            <a:ext cx="8458197" cy="149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200" kern="0" dirty="0" err="1"/>
              <a:t>eSPL</a:t>
            </a:r>
            <a:r>
              <a:rPr lang="en-CA" sz="1200" kern="0" dirty="0"/>
              <a:t> at top of the label stack breaks MPLS forwarding in heterogenous network environment with and without IOAM capable nodes</a:t>
            </a:r>
          </a:p>
          <a:p>
            <a:pPr>
              <a:buFont typeface="+mj-lt"/>
              <a:buAutoNum type="arabicPeriod"/>
            </a:pPr>
            <a:r>
              <a:rPr lang="en-CA" sz="1200" kern="0" dirty="0"/>
              <a:t>Entropy Label similarly also requires transit nodes to scan label stack, however, entropy label processing is optional whereas IOAM processing is not optional</a:t>
            </a:r>
          </a:p>
          <a:p>
            <a:pPr>
              <a:buFont typeface="+mj-lt"/>
              <a:buAutoNum type="arabicPeriod"/>
            </a:pPr>
            <a:r>
              <a:rPr lang="en-CA" sz="1200" kern="0" dirty="0"/>
              <a:t>A transit node may have a limit on how many labels it can scan. </a:t>
            </a:r>
            <a:r>
              <a:rPr lang="en-CA" sz="1200" dirty="0">
                <a:latin typeface="Calibri" panose="020F0502020204030204" pitchFamily="34" charset="0"/>
                <a:cs typeface="Calibri" panose="020F0502020204030204" pitchFamily="34" charset="0"/>
              </a:rPr>
              <a:t>With any indicator scheme, the node will have to look past EOS into the packet to find the IOAM data that needs to be processed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2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ACH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3138"/>
            <a:ext cx="8229600" cy="3695700"/>
          </a:xfrm>
        </p:spPr>
        <p:txBody>
          <a:bodyPr/>
          <a:lstStyle/>
          <a:p>
            <a:pPr marL="457200" indent="-457200">
              <a:lnSpc>
                <a:spcPts val="19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 err="1"/>
              <a:t>HbH</a:t>
            </a:r>
            <a:r>
              <a:rPr lang="en-CA" sz="1600" dirty="0"/>
              <a:t> IOAM includes IOAM processing on encapsulating, transit and decapsulating nodes.</a:t>
            </a:r>
          </a:p>
          <a:p>
            <a:pPr marL="457200" lvl="0" indent="-457200">
              <a:lnSpc>
                <a:spcPts val="19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encapsulating node inserts a </a:t>
            </a:r>
            <a:r>
              <a:rPr lang="en-CA" sz="1600" dirty="0" err="1"/>
              <a:t>HbH</a:t>
            </a:r>
            <a:r>
              <a:rPr lang="en-CA" sz="1600" dirty="0"/>
              <a:t> Indicator Label and one or more IOAM data field(s) in the MPLS encapsulation.</a:t>
            </a:r>
          </a:p>
          <a:p>
            <a:pPr marL="457200" indent="-457200">
              <a:lnSpc>
                <a:spcPts val="19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>
                <a:solidFill>
                  <a:srgbClr val="0070C0"/>
                </a:solidFill>
              </a:rPr>
              <a:t>The transit (intermediate) nodes process </a:t>
            </a:r>
            <a:r>
              <a:rPr lang="en-CA" sz="1600" dirty="0" err="1">
                <a:solidFill>
                  <a:srgbClr val="0070C0"/>
                </a:solidFill>
              </a:rPr>
              <a:t>HbH</a:t>
            </a:r>
            <a:r>
              <a:rPr lang="en-CA" sz="1600" dirty="0">
                <a:solidFill>
                  <a:srgbClr val="0070C0"/>
                </a:solidFill>
              </a:rPr>
              <a:t> IOAM data field(s) and forward the data packet including updated IOAM data field(s). </a:t>
            </a:r>
          </a:p>
          <a:p>
            <a:pPr marL="857250" lvl="1" indent="-457200">
              <a:lnSpc>
                <a:spcPts val="19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>
                <a:solidFill>
                  <a:srgbClr val="0070C0"/>
                </a:solidFill>
              </a:rPr>
              <a:t>The transit (intermediate) nodes may punt the timestamped copy of the data packet for further IOAM processing.</a:t>
            </a:r>
          </a:p>
          <a:p>
            <a:pPr marL="457200" lvl="0" indent="-457200">
              <a:lnSpc>
                <a:spcPts val="19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"punts the timestamped copy" of the data packet including IOAM data field(s). </a:t>
            </a:r>
          </a:p>
          <a:p>
            <a:pPr marL="857250" lvl="1" indent="-457200">
              <a:lnSpc>
                <a:spcPts val="19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processes IOAM data field(s) from the punted packet.</a:t>
            </a:r>
          </a:p>
          <a:p>
            <a:pPr marL="457200" indent="-457200">
              <a:lnSpc>
                <a:spcPts val="19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19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02393"/>
            <a:ext cx="8991600" cy="599270"/>
          </a:xfrm>
        </p:spPr>
        <p:txBody>
          <a:bodyPr/>
          <a:lstStyle/>
          <a:p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Header with MPLS Encapsulation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08659"/>
            <a:ext cx="57912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 err="1">
                <a:latin typeface="Courier" pitchFamily="2" charset="0"/>
              </a:rPr>
              <a:t>HbH</a:t>
            </a:r>
            <a:r>
              <a:rPr lang="en-CA" sz="1000" b="1" dirty="0">
                <a:latin typeface="Courier" pitchFamily="2" charset="0"/>
              </a:rPr>
              <a:t>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           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Figure: </a:t>
            </a:r>
            <a:r>
              <a:rPr lang="en-CA" sz="1000" dirty="0" err="1">
                <a:latin typeface="Courier" pitchFamily="2" charset="0"/>
              </a:rPr>
              <a:t>HbH</a:t>
            </a:r>
            <a:r>
              <a:rPr lang="en-CA" sz="1000" dirty="0">
                <a:latin typeface="Courier" pitchFamily="2" charset="0"/>
              </a:rPr>
              <a:t> IOAM Header with MPLS Encapsulation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530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7772400" cy="27432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Requesting MPLS WG adoption</a:t>
            </a:r>
          </a:p>
          <a:p>
            <a:pPr lvl="0"/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508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2669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Example IOAM Header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9427"/>
            <a:ext cx="83058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IOAM Header with SR-MPLS Encapsulation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b="1" dirty="0">
                <a:latin typeface="Courier" pitchFamily="2" charset="0"/>
              </a:rPr>
              <a:t>IOAM Indicator Label                  </a:t>
            </a:r>
            <a:r>
              <a:rPr lang="en-CA" sz="800" dirty="0">
                <a:latin typeface="Courier" pitchFamily="2" charset="0"/>
              </a:rPr>
              <a:t>| TC  |1|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 Reserved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           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    </a:t>
            </a:r>
          </a:p>
          <a:p>
            <a:r>
              <a:rPr lang="en-CA" sz="800" dirty="0">
                <a:latin typeface="Courier" pitchFamily="2" charset="0"/>
              </a:rPr>
              <a:t>          Figure: Example IOAM Header with SR-MPLS Encapsulation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757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Header with Other Control Words/ACHs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71551"/>
            <a:ext cx="8153400" cy="3124200"/>
          </a:xfrm>
        </p:spPr>
        <p:txBody>
          <a:bodyPr/>
          <a:lstStyle/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IOAM header is part of the MPLS </a:t>
            </a:r>
            <a:r>
              <a:rPr lang="en-CA" sz="2000" dirty="0"/>
              <a:t>encapsulation</a:t>
            </a: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, any other control word / ACH is added after the IOAM header in the data packet.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The transit nodes can easily process the IOAM data field(s) after the EOS in the data packets.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The decapsulating node removes the MPLS </a:t>
            </a:r>
            <a:r>
              <a:rPr lang="en-CA" sz="2000" dirty="0"/>
              <a:t>encapsulation</a:t>
            </a: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 including the IOAM header and then processes the other control word /ACH following it.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2000" i="1" dirty="0">
                <a:latin typeface="Calibri" panose="020F0502020204030204" pitchFamily="34" charset="0"/>
                <a:cs typeface="Calibri" panose="020F0502020204030204" pitchFamily="34" charset="0"/>
              </a:rPr>
              <a:t>IOAM HDR Length </a:t>
            </a: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allows to find the Control word /ACH after the IOAM header.</a:t>
            </a:r>
          </a:p>
          <a:p>
            <a:pPr marL="0" indent="0">
              <a:lnSpc>
                <a:spcPts val="2120"/>
              </a:lnSpc>
              <a:spcBef>
                <a:spcPts val="600"/>
              </a:spcBef>
              <a:buNone/>
            </a:pPr>
            <a:endParaRPr lang="en-CA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542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80"/>
            <a:ext cx="9144000" cy="599270"/>
          </a:xfrm>
        </p:spPr>
        <p:txBody>
          <a:bodyPr/>
          <a:lstStyle/>
          <a:p>
            <a:r>
              <a:rPr lang="en-CA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1 -  IOAM Header with Control Word [RFC4385]</a:t>
            </a:r>
            <a:endParaRPr lang="en-US" sz="30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514600" y="816375"/>
            <a:ext cx="51054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Specified by PW Encapsulation                         |   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Figure: IOAM Header with MPLS encapsulation with Control Word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56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17589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2 - IOAM Header with </a:t>
            </a:r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590801" y="753957"/>
            <a:ext cx="52578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Figure: IOAM Header with MPLS Encapsulation with </a:t>
            </a:r>
            <a:r>
              <a:rPr lang="en-CA" sz="900" dirty="0" err="1">
                <a:latin typeface="Courier" pitchFamily="2" charset="0"/>
              </a:rPr>
              <a:t>DetNet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6980D-C5FD-DD49-B23C-35E646344467}"/>
              </a:ext>
            </a:extLst>
          </p:cNvPr>
          <p:cNvSpPr/>
          <p:nvPr/>
        </p:nvSpPr>
        <p:spPr>
          <a:xfrm>
            <a:off x="129909" y="4253032"/>
            <a:ext cx="17364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1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</a:t>
            </a:r>
            <a:r>
              <a:rPr lang="en-CA" sz="1100" u="sng" dirty="0" err="1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www.rfc-editor.org</a:t>
            </a:r>
            <a:r>
              <a:rPr lang="en-CA" sz="11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/info/rfc8964</a:t>
            </a:r>
            <a:endParaRPr lang="en-C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119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7589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3 - IOAM Header with </a:t>
            </a:r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590800" y="619185"/>
            <a:ext cx="46482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A-Label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</a:t>
            </a:r>
            <a:r>
              <a:rPr lang="en-CA" sz="800" dirty="0" err="1">
                <a:latin typeface="Courier" pitchFamily="2" charset="0"/>
              </a:rPr>
              <a:t>DetNet</a:t>
            </a:r>
            <a:r>
              <a:rPr lang="en-CA" sz="8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Figure: IOAM Header with MPLS Encapsulation with </a:t>
            </a:r>
            <a:r>
              <a:rPr lang="en-CA" sz="800" dirty="0" err="1">
                <a:latin typeface="Courier" pitchFamily="2" charset="0"/>
              </a:rPr>
              <a:t>DetNet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6980D-C5FD-DD49-B23C-35E646344467}"/>
              </a:ext>
            </a:extLst>
          </p:cNvPr>
          <p:cNvSpPr/>
          <p:nvPr/>
        </p:nvSpPr>
        <p:spPr>
          <a:xfrm>
            <a:off x="54204" y="4186147"/>
            <a:ext cx="20031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</a:t>
            </a:r>
            <a:r>
              <a:rPr lang="en-CA" sz="1200" u="sng" dirty="0" err="1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www.rfc-editor.org</a:t>
            </a:r>
            <a:r>
              <a:rPr lang="en-CA" sz="12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/info/rfc8964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673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4 - IOAM Header with Generic Delivery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590800" y="793671"/>
            <a:ext cx="548640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IOAM Header with MPLS Encapsulation with Generic Delivery Functions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6C24A-B63C-7045-B4DF-BFCC4C5A3608}"/>
              </a:ext>
            </a:extLst>
          </p:cNvPr>
          <p:cNvSpPr/>
          <p:nvPr/>
        </p:nvSpPr>
        <p:spPr>
          <a:xfrm>
            <a:off x="114300" y="3556640"/>
            <a:ext cx="2476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</p:spTree>
    <p:extLst>
      <p:ext uri="{BB962C8B-B14F-4D97-AF65-F5344CB8AC3E}">
        <p14:creationId xmlns:p14="http://schemas.microsoft.com/office/powerpoint/2010/main" val="2803628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999"/>
            <a:ext cx="91440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5 - IOAM Header with Another ACH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514600" y="843434"/>
            <a:ext cx="51054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1|Version| Reserved      | Channel Type 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Figure: IOAM Header with MPLS Encapsulation with Another ACH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924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IOAM Header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56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Header with MPLS Encapsulation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00200" y="1031216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 Reserved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           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Figure: IOAM Header with MPLS Encapsulation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0"/>
            <a:ext cx="8153400" cy="3238501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New Generic Associated Channel (G-</a:t>
            </a:r>
            <a:r>
              <a:rPr lang="en-CA" sz="1800" dirty="0" err="1"/>
              <a:t>ACh</a:t>
            </a:r>
            <a:r>
              <a:rPr lang="en-CA" sz="1800" dirty="0"/>
              <a:t>) Type (value </a:t>
            </a:r>
            <a:r>
              <a:rPr lang="en-CA" sz="1800" dirty="0">
                <a:solidFill>
                  <a:srgbClr val="0070C0"/>
                </a:solidFill>
              </a:rPr>
              <a:t>TBA3</a:t>
            </a:r>
            <a:r>
              <a:rPr lang="en-CA" sz="18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Protocol value </a:t>
            </a:r>
            <a:r>
              <a:rPr lang="en-CA" sz="1800" i="1" dirty="0"/>
              <a:t>0001b</a:t>
            </a:r>
            <a:r>
              <a:rPr lang="en-CA" sz="18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Block Number can be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0DEE-E361-1046-85F0-03B8346DB4B8}"/>
              </a:ext>
            </a:extLst>
          </p:cNvPr>
          <p:cNvSpPr/>
          <p:nvPr/>
        </p:nvSpPr>
        <p:spPr>
          <a:xfrm>
            <a:off x="571500" y="4278775"/>
            <a:ext cx="800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www.iana.org</a:t>
            </a:r>
            <a:r>
              <a:rPr lang="en-US" sz="1400" dirty="0"/>
              <a:t>/assignments/g-ach-parameters/</a:t>
            </a:r>
            <a:r>
              <a:rPr lang="en-US" sz="1400" dirty="0" err="1"/>
              <a:t>g-ach-parameters.xhtml#mpls-g-ach-types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077200" cy="3257550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600" dirty="0"/>
              <a:t>“IOAM Indicator Label” is used to indicate the presence of the IOAM data fields after EOS in the MPLS Encapsulation.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600" dirty="0"/>
              <a:t>Separate Indicator Labels are defined for E2E IOAM (for edge nodes) and </a:t>
            </a:r>
            <a:r>
              <a:rPr lang="en-CA" sz="1600" dirty="0" err="1"/>
              <a:t>HbH</a:t>
            </a:r>
            <a:r>
              <a:rPr lang="en-CA" sz="1600" dirty="0"/>
              <a:t> IOAM (</a:t>
            </a:r>
            <a:r>
              <a:rPr lang="en-CA" sz="1600" i="1" dirty="0"/>
              <a:t>for edge and transit nodes</a:t>
            </a:r>
            <a:r>
              <a:rPr lang="en-CA" sz="1600" dirty="0"/>
              <a:t>) to bypass IOAM processing on transit nodes in case of E2E IOAM.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600" dirty="0"/>
              <a:t>In case of E2E IOAM, the IOAM Option-Type(s) in the data packets are processed on edge nodes only. The transit nodes ignore the IOAM Option-Type(s) carried by the data packets.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600" dirty="0"/>
              <a:t>In case of </a:t>
            </a:r>
            <a:r>
              <a:rPr lang="en-CA" sz="1600" dirty="0" err="1"/>
              <a:t>HbH</a:t>
            </a:r>
            <a:r>
              <a:rPr lang="en-CA" sz="1600" dirty="0"/>
              <a:t> IOAM, the IOAM Option-Type(s) in the data packets are processed on transit and edge nodes.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E2E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489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372"/>
            <a:ext cx="89154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Header with MPLS Encapsulation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95450" y="841584"/>
            <a:ext cx="57531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E2E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           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Figure: E2E IOAM Header with MPLS Encapsulation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7462</TotalTime>
  <Words>3108</Words>
  <Application>Microsoft Macintosh PowerPoint</Application>
  <PresentationFormat>On-screen Show (16:9)</PresentationFormat>
  <Paragraphs>484</Paragraphs>
  <Slides>29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PowerPoint Presentation</vt:lpstr>
      <vt:lpstr>IOAM Header with MPLS Encapsulation</vt:lpstr>
      <vt:lpstr>IOAM G-ACh Header</vt:lpstr>
      <vt:lpstr>IOAM Indicator Label</vt:lpstr>
      <vt:lpstr>PowerPoint Presentation</vt:lpstr>
      <vt:lpstr>E2E IOAM Header with MPLS Encapsulation</vt:lpstr>
      <vt:lpstr>E2E IOAM Indicator Label Allocation Methods</vt:lpstr>
      <vt:lpstr>E2E IOAM Indicator Label - Comparisons</vt:lpstr>
      <vt:lpstr>E2E IOAM Procedure</vt:lpstr>
      <vt:lpstr>PowerPoint Presentation</vt:lpstr>
      <vt:lpstr>HbH IOAM Header with MPLS Encapsulation</vt:lpstr>
      <vt:lpstr>HbH IOAM Indicator Label Allocation Methods</vt:lpstr>
      <vt:lpstr>HbH IOAM Indicator Label - Comparisons</vt:lpstr>
      <vt:lpstr>HbH IOAM Procedure</vt:lpstr>
      <vt:lpstr>HbH IOAM Header with MPLS Encapsulation</vt:lpstr>
      <vt:lpstr>Next Steps</vt:lpstr>
      <vt:lpstr>PowerPoint Presentation</vt:lpstr>
      <vt:lpstr>PowerPoint Presentation</vt:lpstr>
      <vt:lpstr>Example IOAM Header with SR-MPLS Encapsulation</vt:lpstr>
      <vt:lpstr>IOAM Header with Other Control Words/ACHs</vt:lpstr>
      <vt:lpstr>Example 1 -  IOAM Header with Control Word [RFC4385]</vt:lpstr>
      <vt:lpstr>Example 2 - IOAM Header with DetNet Control Word </vt:lpstr>
      <vt:lpstr>Example 3 - IOAM Header with DetNet Control Word</vt:lpstr>
      <vt:lpstr>Example 4 - IOAM Header with Generic Delivery Functions</vt:lpstr>
      <vt:lpstr>Example 5 - IOAM Header with Another ACH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1674</cp:revision>
  <dcterms:created xsi:type="dcterms:W3CDTF">2010-06-30T04:12:48Z</dcterms:created>
  <dcterms:modified xsi:type="dcterms:W3CDTF">2021-01-23T19:02:48Z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