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7890</TotalTime>
  <Words>2779</Words>
  <Application>Microsoft Macintosh PowerPoint</Application>
  <PresentationFormat>On-screen Show (16:9)</PresentationFormat>
  <Paragraphs>415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DetNet Control Word [RFC8964] with IOAM Data Fields </vt:lpstr>
      <vt:lpstr>Example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1903</cp:revision>
  <dcterms:created xsi:type="dcterms:W3CDTF">2010-06-30T04:12:48Z</dcterms:created>
  <dcterms:modified xsi:type="dcterms:W3CDTF">2021-02-24T22:36:50Z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