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261"/>
    <p:restoredTop sz="93083" autoAdjust="0"/>
  </p:normalViewPr>
  <p:slideViewPr>
    <p:cSldViewPr>
      <p:cViewPr varScale="1">
        <p:scale>
          <a:sx n="122" d="100"/>
          <a:sy n="122" d="100"/>
        </p:scale>
        <p:origin x="192" y="1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rgbClr val="0070C0"/>
                </a:solidFill>
              </a:rPr>
              <a:t>STAMP Extensions for SR [draft-</a:t>
            </a:r>
            <a:r>
              <a:rPr lang="en-US" sz="1200" dirty="0" err="1">
                <a:solidFill>
                  <a:srgbClr val="0070C0"/>
                </a:solidFill>
              </a:rPr>
              <a:t>gandhi</a:t>
            </a:r>
            <a:r>
              <a:rPr lang="en-US" sz="1200" dirty="0">
                <a:solidFill>
                  <a:srgbClr val="0070C0"/>
                </a:solidFill>
              </a:rPr>
              <a:t>-</a:t>
            </a:r>
            <a:r>
              <a:rPr lang="en-US" sz="1200" dirty="0" err="1">
                <a:solidFill>
                  <a:srgbClr val="0070C0"/>
                </a:solidFill>
              </a:rPr>
              <a:t>ippm</a:t>
            </a:r>
            <a:r>
              <a:rPr lang="en-US" sz="1200" dirty="0">
                <a:solidFill>
                  <a:srgbClr val="0070C0"/>
                </a:solidFill>
              </a:rPr>
              <a:t>-stamp-</a:t>
            </a:r>
            <a:r>
              <a:rPr lang="en-US" sz="1200" dirty="0" err="1">
                <a:solidFill>
                  <a:srgbClr val="0070C0"/>
                </a:solidFill>
              </a:rPr>
              <a:t>srpm</a:t>
            </a:r>
            <a:r>
              <a:rPr lang="en-US" sz="12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1"/>
            <a:ext cx="7848600" cy="3352800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000" dirty="0"/>
              <a:t>STAMP Extensions for SR moved to </a:t>
            </a:r>
            <a:r>
              <a:rPr lang="en-US" sz="2000" dirty="0">
                <a:solidFill>
                  <a:srgbClr val="0070C0"/>
                </a:solidFill>
              </a:rPr>
              <a:t>draft-</a:t>
            </a:r>
            <a:r>
              <a:rPr lang="en-US" sz="2000" dirty="0" err="1">
                <a:solidFill>
                  <a:srgbClr val="0070C0"/>
                </a:solidFill>
              </a:rPr>
              <a:t>gandhi</a:t>
            </a:r>
            <a:r>
              <a:rPr lang="en-US" sz="2000" dirty="0">
                <a:solidFill>
                  <a:srgbClr val="0070C0"/>
                </a:solidFill>
              </a:rPr>
              <a:t>-</a:t>
            </a:r>
            <a:r>
              <a:rPr lang="en-US" sz="2000" dirty="0" err="1">
                <a:solidFill>
                  <a:srgbClr val="0070C0"/>
                </a:solidFill>
              </a:rPr>
              <a:t>ippm</a:t>
            </a:r>
            <a:r>
              <a:rPr lang="en-US" sz="2000" dirty="0">
                <a:solidFill>
                  <a:srgbClr val="0070C0"/>
                </a:solidFill>
              </a:rPr>
              <a:t>-stamp-</a:t>
            </a:r>
            <a:r>
              <a:rPr lang="en-US" sz="2000" dirty="0" err="1">
                <a:solidFill>
                  <a:srgbClr val="0070C0"/>
                </a:solidFill>
              </a:rPr>
              <a:t>srpm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ts val="24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000" dirty="0"/>
              <a:t>Updated terminology to align with STAMP</a:t>
            </a:r>
          </a:p>
          <a:p>
            <a:pPr>
              <a:lnSpc>
                <a:spcPts val="24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000" dirty="0"/>
              <a:t>Added (test) packet loss section</a:t>
            </a:r>
          </a:p>
          <a:p>
            <a:pPr>
              <a:lnSpc>
                <a:spcPts val="24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000" dirty="0"/>
              <a:t>Removed STAMP direct measurement stand-alone messages</a:t>
            </a:r>
          </a:p>
          <a:p>
            <a:pPr>
              <a:lnSpc>
                <a:spcPts val="24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000" dirty="0"/>
              <a:t>Removed text for using IPv6/UDP test packets with zero checksum</a:t>
            </a:r>
          </a:p>
          <a:p>
            <a:pPr>
              <a:lnSpc>
                <a:spcPts val="24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000" dirty="0"/>
              <a:t>Various editorial changes to address review comments</a:t>
            </a:r>
          </a:p>
          <a:p>
            <a:pPr>
              <a:lnSpc>
                <a:spcPts val="22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solidFill>
                  <a:srgbClr val="002060"/>
                </a:solidFill>
                <a:latin typeface="Courier" pitchFamily="2" charset="0"/>
              </a:rPr>
              <a:t>  </a:t>
            </a:r>
            <a:r>
              <a:rPr lang="en-CA" sz="1200" dirty="0">
                <a:solidFill>
                  <a:srgbClr val="00B050"/>
                </a:solidFill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 /IPv6 Hop-limit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40731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276350"/>
            <a:ext cx="4478154" cy="351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TTL/IPv6 Hop-limit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IPv4 TTL is set to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1" y="2600597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7580</TotalTime>
  <Words>1333</Words>
  <Application>Microsoft Macintosh PowerPoint</Application>
  <PresentationFormat>On-screen Show (16:9)</PresentationFormat>
  <Paragraphs>233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1845</cp:revision>
  <dcterms:created xsi:type="dcterms:W3CDTF">2010-06-30T04:12:48Z</dcterms:created>
  <dcterms:modified xsi:type="dcterms:W3CDTF">2021-02-09T21:14:04Z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