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Base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measurement test packets (different than port 862)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Counter, the DM test packet format is same as Base STAMP test packet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measurement test packet loss - Detect session state up/down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537578"/>
              </p:ext>
            </p:extLst>
          </p:nvPr>
        </p:nvGraphicFramePr>
        <p:xfrm>
          <a:off x="304800" y="696278"/>
          <a:ext cx="8534400" cy="381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scan for DM TLV in each received test packet on Session-Reflector in hardware </a:t>
                      </a:r>
                    </a:p>
                    <a:p>
                      <a:r>
                        <a:rPr lang="en-US" sz="1000" dirty="0"/>
                        <a:t>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1600"/>
            <a:ext cx="8077200" cy="1154999"/>
          </a:xfrm>
        </p:spPr>
        <p:txBody>
          <a:bodyPr/>
          <a:lstStyle/>
          <a:p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measurement test packets.</a:t>
            </a:r>
          </a:p>
          <a:p>
            <a:pPr lvl="1"/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/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1535</Words>
  <Application>Microsoft Macintosh PowerPoint</Application>
  <PresentationFormat>On-screen Show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Data Packet Loss</vt:lpstr>
      <vt:lpstr>Direct Measurement TLV vs. Direct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2070</cp:revision>
  <dcterms:created xsi:type="dcterms:W3CDTF">2010-06-30T04:12:48Z</dcterms:created>
  <dcterms:modified xsi:type="dcterms:W3CDTF">2021-02-05T21:07:57Z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